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ms-powerpoint.changesinfo+xml" PartName="/ppt/changesInfos/changesInfo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73" r:id="rId3"/>
    <p:sldId id="269" r:id="rId4"/>
    <p:sldId id="270" r:id="rId5"/>
    <p:sldId id="268" r:id="rId6"/>
    <p:sldId id="257" r:id="rId7"/>
    <p:sldId id="259" r:id="rId8"/>
    <p:sldId id="274" r:id="rId9"/>
    <p:sldId id="262" r:id="rId10"/>
    <p:sldId id="267" r:id="rId11"/>
    <p:sldId id="261" r:id="rId12"/>
    <p:sldId id="263" r:id="rId13"/>
    <p:sldId id="271" r:id="rId14"/>
    <p:sldId id="276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60093"/>
    <a:srgbClr val="F6782A"/>
    <a:srgbClr val="92D05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9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co Fazzalari" userId="9e2549cc7aafc813" providerId="LiveId" clId="{A16618CF-527F-4555-B10C-ED1A9070D84B}"/>
    <pc:docChg chg="undo custSel addSld delSld modSld">
      <pc:chgData name="Rocco Fazzalari" userId="9e2549cc7aafc813" providerId="LiveId" clId="{A16618CF-527F-4555-B10C-ED1A9070D84B}" dt="2023-11-17T18:50:09.388" v="528" actId="1076"/>
      <pc:docMkLst>
        <pc:docMk/>
      </pc:docMkLst>
      <pc:sldChg chg="addSp delSp modSp new mod">
        <pc:chgData name="Rocco Fazzalari" userId="9e2549cc7aafc813" providerId="LiveId" clId="{A16618CF-527F-4555-B10C-ED1A9070D84B}" dt="2023-11-17T18:32:59.083" v="389" actId="20577"/>
        <pc:sldMkLst>
          <pc:docMk/>
          <pc:sldMk cId="3690310803" sldId="256"/>
        </pc:sldMkLst>
        <pc:spChg chg="del">
          <ac:chgData name="Rocco Fazzalari" userId="9e2549cc7aafc813" providerId="LiveId" clId="{A16618CF-527F-4555-B10C-ED1A9070D84B}" dt="2023-11-17T18:21:57.131" v="1" actId="478"/>
          <ac:spMkLst>
            <pc:docMk/>
            <pc:sldMk cId="3690310803" sldId="256"/>
            <ac:spMk id="2" creationId="{63833C04-7370-E4FB-E0B3-22DA4652F3F8}"/>
          </ac:spMkLst>
        </pc:spChg>
        <pc:spChg chg="del">
          <ac:chgData name="Rocco Fazzalari" userId="9e2549cc7aafc813" providerId="LiveId" clId="{A16618CF-527F-4555-B10C-ED1A9070D84B}" dt="2023-11-17T18:21:59.896" v="2" actId="478"/>
          <ac:spMkLst>
            <pc:docMk/>
            <pc:sldMk cId="3690310803" sldId="256"/>
            <ac:spMk id="3" creationId="{FDC89ABF-6222-3250-CA1D-9AC2A2386E13}"/>
          </ac:spMkLst>
        </pc:spChg>
        <pc:spChg chg="add del mod">
          <ac:chgData name="Rocco Fazzalari" userId="9e2549cc7aafc813" providerId="LiveId" clId="{A16618CF-527F-4555-B10C-ED1A9070D84B}" dt="2023-11-17T18:22:42.554" v="16"/>
          <ac:spMkLst>
            <pc:docMk/>
            <pc:sldMk cId="3690310803" sldId="256"/>
            <ac:spMk id="4" creationId="{5C0E8734-7503-B2EE-E491-75BEC585BA55}"/>
          </ac:spMkLst>
        </pc:spChg>
        <pc:spChg chg="add del">
          <ac:chgData name="Rocco Fazzalari" userId="9e2549cc7aafc813" providerId="LiveId" clId="{A16618CF-527F-4555-B10C-ED1A9070D84B}" dt="2023-11-17T18:22:45.476" v="17" actId="478"/>
          <ac:spMkLst>
            <pc:docMk/>
            <pc:sldMk cId="3690310803" sldId="256"/>
            <ac:spMk id="5" creationId="{B07BDD2F-F400-867F-837F-502B54C1B6D5}"/>
          </ac:spMkLst>
        </pc:spChg>
        <pc:spChg chg="add mod">
          <ac:chgData name="Rocco Fazzalari" userId="9e2549cc7aafc813" providerId="LiveId" clId="{A16618CF-527F-4555-B10C-ED1A9070D84B}" dt="2023-11-17T18:31:23.020" v="339" actId="21"/>
          <ac:spMkLst>
            <pc:docMk/>
            <pc:sldMk cId="3690310803" sldId="256"/>
            <ac:spMk id="6" creationId="{9EDA7F4B-3E3D-D6D8-D329-F6CD59AB9C39}"/>
          </ac:spMkLst>
        </pc:spChg>
        <pc:spChg chg="add mod">
          <ac:chgData name="Rocco Fazzalari" userId="9e2549cc7aafc813" providerId="LiveId" clId="{A16618CF-527F-4555-B10C-ED1A9070D84B}" dt="2023-11-17T18:32:59.083" v="389" actId="20577"/>
          <ac:spMkLst>
            <pc:docMk/>
            <pc:sldMk cId="3690310803" sldId="256"/>
            <ac:spMk id="8" creationId="{23044179-3AC2-3919-4CE1-F621BB9EE158}"/>
          </ac:spMkLst>
        </pc:spChg>
        <pc:spChg chg="add mod">
          <ac:chgData name="Rocco Fazzalari" userId="9e2549cc7aafc813" providerId="LiveId" clId="{A16618CF-527F-4555-B10C-ED1A9070D84B}" dt="2023-11-17T18:31:34.128" v="341" actId="1076"/>
          <ac:spMkLst>
            <pc:docMk/>
            <pc:sldMk cId="3690310803" sldId="256"/>
            <ac:spMk id="10" creationId="{D7D45705-07D6-6ED6-D383-87DD2AAA2A6F}"/>
          </ac:spMkLst>
        </pc:spChg>
      </pc:sldChg>
      <pc:sldChg chg="new">
        <pc:chgData name="Rocco Fazzalari" userId="9e2549cc7aafc813" providerId="LiveId" clId="{A16618CF-527F-4555-B10C-ED1A9070D84B}" dt="2023-11-17T18:22:04.349" v="3" actId="680"/>
        <pc:sldMkLst>
          <pc:docMk/>
          <pc:sldMk cId="1733264342" sldId="257"/>
        </pc:sldMkLst>
      </pc:sldChg>
      <pc:sldChg chg="addSp delSp modSp new del mod">
        <pc:chgData name="Rocco Fazzalari" userId="9e2549cc7aafc813" providerId="LiveId" clId="{A16618CF-527F-4555-B10C-ED1A9070D84B}" dt="2023-11-17T18:38:05.904" v="393" actId="47"/>
        <pc:sldMkLst>
          <pc:docMk/>
          <pc:sldMk cId="4121190123" sldId="258"/>
        </pc:sldMkLst>
        <pc:spChg chg="del">
          <ac:chgData name="Rocco Fazzalari" userId="9e2549cc7aafc813" providerId="LiveId" clId="{A16618CF-527F-4555-B10C-ED1A9070D84B}" dt="2023-11-17T18:33:16.718" v="390" actId="478"/>
          <ac:spMkLst>
            <pc:docMk/>
            <pc:sldMk cId="4121190123" sldId="258"/>
            <ac:spMk id="2" creationId="{6BD559AB-2884-A25A-6C86-A691C7CCF2F8}"/>
          </ac:spMkLst>
        </pc:spChg>
        <pc:spChg chg="del">
          <ac:chgData name="Rocco Fazzalari" userId="9e2549cc7aafc813" providerId="LiveId" clId="{A16618CF-527F-4555-B10C-ED1A9070D84B}" dt="2023-11-17T18:33:23.429" v="391" actId="478"/>
          <ac:spMkLst>
            <pc:docMk/>
            <pc:sldMk cId="4121190123" sldId="258"/>
            <ac:spMk id="3" creationId="{2919D496-8EFB-2651-EAAF-F1C2AE530C9D}"/>
          </ac:spMkLst>
        </pc:spChg>
        <pc:picChg chg="add mod">
          <ac:chgData name="Rocco Fazzalari" userId="9e2549cc7aafc813" providerId="LiveId" clId="{A16618CF-527F-4555-B10C-ED1A9070D84B}" dt="2023-11-17T18:38:01.282" v="392" actId="931"/>
          <ac:picMkLst>
            <pc:docMk/>
            <pc:sldMk cId="4121190123" sldId="258"/>
            <ac:picMk id="5" creationId="{9D65C932-C972-2447-F854-F6B77159FAF0}"/>
          </ac:picMkLst>
        </pc:picChg>
      </pc:sldChg>
      <pc:sldChg chg="addSp delSp modSp new mod">
        <pc:chgData name="Rocco Fazzalari" userId="9e2549cc7aafc813" providerId="LiveId" clId="{A16618CF-527F-4555-B10C-ED1A9070D84B}" dt="2023-11-17T18:50:09.388" v="528" actId="1076"/>
        <pc:sldMkLst>
          <pc:docMk/>
          <pc:sldMk cId="2675747001" sldId="259"/>
        </pc:sldMkLst>
        <pc:spChg chg="add del">
          <ac:chgData name="Rocco Fazzalari" userId="9e2549cc7aafc813" providerId="LiveId" clId="{A16618CF-527F-4555-B10C-ED1A9070D84B}" dt="2023-11-17T18:40:26.270" v="409" actId="478"/>
          <ac:spMkLst>
            <pc:docMk/>
            <pc:sldMk cId="2675747001" sldId="259"/>
            <ac:spMk id="2" creationId="{ACD24F72-5D4F-1921-F905-84B6FB28E4E0}"/>
          </ac:spMkLst>
        </pc:spChg>
        <pc:spChg chg="del">
          <ac:chgData name="Rocco Fazzalari" userId="9e2549cc7aafc813" providerId="LiveId" clId="{A16618CF-527F-4555-B10C-ED1A9070D84B}" dt="2023-11-17T18:38:21.842" v="394" actId="931"/>
          <ac:spMkLst>
            <pc:docMk/>
            <pc:sldMk cId="2675747001" sldId="259"/>
            <ac:spMk id="3" creationId="{C40CEC9A-0B8A-E413-C631-6AC695C37543}"/>
          </ac:spMkLst>
        </pc:spChg>
        <pc:spChg chg="add del mod">
          <ac:chgData name="Rocco Fazzalari" userId="9e2549cc7aafc813" providerId="LiveId" clId="{A16618CF-527F-4555-B10C-ED1A9070D84B}" dt="2023-11-17T18:39:34.282" v="405" actId="478"/>
          <ac:spMkLst>
            <pc:docMk/>
            <pc:sldMk cId="2675747001" sldId="259"/>
            <ac:spMk id="9" creationId="{9B0A5259-D745-88C7-5D27-B9B537D035C9}"/>
          </ac:spMkLst>
        </pc:spChg>
        <pc:picChg chg="add del mod modCrop">
          <ac:chgData name="Rocco Fazzalari" userId="9e2549cc7aafc813" providerId="LiveId" clId="{A16618CF-527F-4555-B10C-ED1A9070D84B}" dt="2023-11-17T18:39:29.991" v="404" actId="478"/>
          <ac:picMkLst>
            <pc:docMk/>
            <pc:sldMk cId="2675747001" sldId="259"/>
            <ac:picMk id="5" creationId="{266942E6-C6FA-9739-7B60-3D4BA7AA7028}"/>
          </ac:picMkLst>
        </pc:picChg>
        <pc:picChg chg="add del mod">
          <ac:chgData name="Rocco Fazzalari" userId="9e2549cc7aafc813" providerId="LiveId" clId="{A16618CF-527F-4555-B10C-ED1A9070D84B}" dt="2023-11-17T18:41:28.398" v="416" actId="21"/>
          <ac:picMkLst>
            <pc:docMk/>
            <pc:sldMk cId="2675747001" sldId="259"/>
            <ac:picMk id="7" creationId="{BEB0F428-47B4-F07B-F110-703F8A74E8CF}"/>
          </ac:picMkLst>
        </pc:picChg>
        <pc:picChg chg="add mod modCrop">
          <ac:chgData name="Rocco Fazzalari" userId="9e2549cc7aafc813" providerId="LiveId" clId="{A16618CF-527F-4555-B10C-ED1A9070D84B}" dt="2023-11-17T18:50:09.388" v="528" actId="1076"/>
          <ac:picMkLst>
            <pc:docMk/>
            <pc:sldMk cId="2675747001" sldId="259"/>
            <ac:picMk id="11" creationId="{569DFF2A-84FF-0DF6-099A-F7C92521AA6F}"/>
          </ac:picMkLst>
        </pc:picChg>
        <pc:picChg chg="add mod modCrop">
          <ac:chgData name="Rocco Fazzalari" userId="9e2549cc7aafc813" providerId="LiveId" clId="{A16618CF-527F-4555-B10C-ED1A9070D84B}" dt="2023-11-17T18:50:02.098" v="526" actId="1076"/>
          <ac:picMkLst>
            <pc:docMk/>
            <pc:sldMk cId="2675747001" sldId="259"/>
            <ac:picMk id="13" creationId="{BF4193BB-2002-95E2-78E3-4BECAC48E84D}"/>
          </ac:picMkLst>
        </pc:picChg>
      </pc:sldChg>
      <pc:sldChg chg="new">
        <pc:chgData name="Rocco Fazzalari" userId="9e2549cc7aafc813" providerId="LiveId" clId="{A16618CF-527F-4555-B10C-ED1A9070D84B}" dt="2023-11-17T18:22:06.424" v="6" actId="680"/>
        <pc:sldMkLst>
          <pc:docMk/>
          <pc:sldMk cId="3504827339" sldId="260"/>
        </pc:sldMkLst>
      </pc:sldChg>
      <pc:sldChg chg="new">
        <pc:chgData name="Rocco Fazzalari" userId="9e2549cc7aafc813" providerId="LiveId" clId="{A16618CF-527F-4555-B10C-ED1A9070D84B}" dt="2023-11-17T18:22:06.623" v="7" actId="680"/>
        <pc:sldMkLst>
          <pc:docMk/>
          <pc:sldMk cId="1061189299" sldId="261"/>
        </pc:sldMkLst>
      </pc:sldChg>
      <pc:sldChg chg="new">
        <pc:chgData name="Rocco Fazzalari" userId="9e2549cc7aafc813" providerId="LiveId" clId="{A16618CF-527F-4555-B10C-ED1A9070D84B}" dt="2023-11-17T18:22:06.780" v="8" actId="680"/>
        <pc:sldMkLst>
          <pc:docMk/>
          <pc:sldMk cId="1475264967" sldId="262"/>
        </pc:sldMkLst>
      </pc:sldChg>
      <pc:sldChg chg="new">
        <pc:chgData name="Rocco Fazzalari" userId="9e2549cc7aafc813" providerId="LiveId" clId="{A16618CF-527F-4555-B10C-ED1A9070D84B}" dt="2023-11-17T18:22:06.968" v="9" actId="680"/>
        <pc:sldMkLst>
          <pc:docMk/>
          <pc:sldMk cId="152386242" sldId="263"/>
        </pc:sldMkLst>
      </pc:sldChg>
      <pc:sldChg chg="new">
        <pc:chgData name="Rocco Fazzalari" userId="9e2549cc7aafc813" providerId="LiveId" clId="{A16618CF-527F-4555-B10C-ED1A9070D84B}" dt="2023-11-17T18:22:07.158" v="10" actId="680"/>
        <pc:sldMkLst>
          <pc:docMk/>
          <pc:sldMk cId="4245823218" sldId="264"/>
        </pc:sldMkLst>
      </pc:sldChg>
      <pc:sldChg chg="new">
        <pc:chgData name="Rocco Fazzalari" userId="9e2549cc7aafc813" providerId="LiveId" clId="{A16618CF-527F-4555-B10C-ED1A9070D84B}" dt="2023-11-17T18:22:07.330" v="11" actId="680"/>
        <pc:sldMkLst>
          <pc:docMk/>
          <pc:sldMk cId="557156405" sldId="265"/>
        </pc:sldMkLst>
      </pc:sldChg>
      <pc:sldChg chg="new">
        <pc:chgData name="Rocco Fazzalari" userId="9e2549cc7aafc813" providerId="LiveId" clId="{A16618CF-527F-4555-B10C-ED1A9070D84B}" dt="2023-11-17T18:22:07.534" v="12" actId="680"/>
        <pc:sldMkLst>
          <pc:docMk/>
          <pc:sldMk cId="3368115032" sldId="266"/>
        </pc:sldMkLst>
      </pc:sldChg>
      <pc:sldChg chg="addSp delSp modSp new mod">
        <pc:chgData name="Rocco Fazzalari" userId="9e2549cc7aafc813" providerId="LiveId" clId="{A16618CF-527F-4555-B10C-ED1A9070D84B}" dt="2023-11-17T18:45:41.721" v="508" actId="21"/>
        <pc:sldMkLst>
          <pc:docMk/>
          <pc:sldMk cId="2131218698" sldId="267"/>
        </pc:sldMkLst>
        <pc:spChg chg="del">
          <ac:chgData name="Rocco Fazzalari" userId="9e2549cc7aafc813" providerId="LiveId" clId="{A16618CF-527F-4555-B10C-ED1A9070D84B}" dt="2023-11-17T18:40:47.595" v="411" actId="478"/>
          <ac:spMkLst>
            <pc:docMk/>
            <pc:sldMk cId="2131218698" sldId="267"/>
            <ac:spMk id="2" creationId="{A3C2CEEC-A421-613E-B8C5-7C484ACB319D}"/>
          </ac:spMkLst>
        </pc:spChg>
        <pc:spChg chg="del">
          <ac:chgData name="Rocco Fazzalari" userId="9e2549cc7aafc813" providerId="LiveId" clId="{A16618CF-527F-4555-B10C-ED1A9070D84B}" dt="2023-11-17T18:40:49.819" v="412" actId="478"/>
          <ac:spMkLst>
            <pc:docMk/>
            <pc:sldMk cId="2131218698" sldId="267"/>
            <ac:spMk id="3" creationId="{6C996A09-7E0A-8052-A943-41902363E33E}"/>
          </ac:spMkLst>
        </pc:spChg>
        <pc:spChg chg="add mod">
          <ac:chgData name="Rocco Fazzalari" userId="9e2549cc7aafc813" providerId="LiveId" clId="{A16618CF-527F-4555-B10C-ED1A9070D84B}" dt="2023-11-17T18:45:13.249" v="505" actId="14100"/>
          <ac:spMkLst>
            <pc:docMk/>
            <pc:sldMk cId="2131218698" sldId="267"/>
            <ac:spMk id="7" creationId="{9D8EC30E-4C96-A255-12AF-A03CF2F7F6FA}"/>
          </ac:spMkLst>
        </pc:spChg>
        <pc:picChg chg="add mod">
          <ac:chgData name="Rocco Fazzalari" userId="9e2549cc7aafc813" providerId="LiveId" clId="{A16618CF-527F-4555-B10C-ED1A9070D84B}" dt="2023-11-17T18:44:37.921" v="500" actId="1076"/>
          <ac:picMkLst>
            <pc:docMk/>
            <pc:sldMk cId="2131218698" sldId="267"/>
            <ac:picMk id="5" creationId="{722CC3C9-0F34-A627-07D4-E98CA4598DB7}"/>
          </ac:picMkLst>
        </pc:picChg>
        <pc:picChg chg="add mod">
          <ac:chgData name="Rocco Fazzalari" userId="9e2549cc7aafc813" providerId="LiveId" clId="{A16618CF-527F-4555-B10C-ED1A9070D84B}" dt="2023-11-17T18:44:42.558" v="502" actId="1076"/>
          <ac:picMkLst>
            <pc:docMk/>
            <pc:sldMk cId="2131218698" sldId="267"/>
            <ac:picMk id="6" creationId="{96546689-CA6B-9150-8EA8-388409B40E93}"/>
          </ac:picMkLst>
        </pc:picChg>
        <pc:picChg chg="add del mod">
          <ac:chgData name="Rocco Fazzalari" userId="9e2549cc7aafc813" providerId="LiveId" clId="{A16618CF-527F-4555-B10C-ED1A9070D84B}" dt="2023-11-17T18:45:41.721" v="508" actId="21"/>
          <ac:picMkLst>
            <pc:docMk/>
            <pc:sldMk cId="2131218698" sldId="267"/>
            <ac:picMk id="9" creationId="{53364BF2-1CD6-D845-AF93-B438EB35CECA}"/>
          </ac:picMkLst>
        </pc:picChg>
      </pc:sldChg>
    </pc:docChg>
  </pc:docChgLst>
  <pc:docChgLst>
    <pc:chgData name="Rocco Fazzalari" userId="9e2549cc7aafc813" providerId="LiveId" clId="{A9AE8154-CC3A-4703-B87C-67509D8487F1}"/>
    <pc:docChg chg="undo custSel addSld delSld modSld sldOrd">
      <pc:chgData name="Rocco Fazzalari" userId="9e2549cc7aafc813" providerId="LiveId" clId="{A9AE8154-CC3A-4703-B87C-67509D8487F1}" dt="2023-12-11T08:27:33.255" v="3973" actId="20577"/>
      <pc:docMkLst>
        <pc:docMk/>
      </pc:docMkLst>
      <pc:sldChg chg="addSp modSp del mod">
        <pc:chgData name="Rocco Fazzalari" userId="9e2549cc7aafc813" providerId="LiveId" clId="{A9AE8154-CC3A-4703-B87C-67509D8487F1}" dt="2023-11-25T15:46:49.044" v="1980" actId="47"/>
        <pc:sldMkLst>
          <pc:docMk/>
          <pc:sldMk cId="3690310803" sldId="256"/>
        </pc:sldMkLst>
        <pc:spChg chg="mod">
          <ac:chgData name="Rocco Fazzalari" userId="9e2549cc7aafc813" providerId="LiveId" clId="{A9AE8154-CC3A-4703-B87C-67509D8487F1}" dt="2023-11-25T14:57:13.824" v="1743" actId="207"/>
          <ac:spMkLst>
            <pc:docMk/>
            <pc:sldMk cId="3690310803" sldId="256"/>
            <ac:spMk id="6" creationId="{9EDA7F4B-3E3D-D6D8-D329-F6CD59AB9C39}"/>
          </ac:spMkLst>
        </pc:spChg>
        <pc:picChg chg="mod">
          <ac:chgData name="Rocco Fazzalari" userId="9e2549cc7aafc813" providerId="LiveId" clId="{A9AE8154-CC3A-4703-B87C-67509D8487F1}" dt="2023-11-23T06:40:59.683" v="9" actId="1038"/>
          <ac:picMkLst>
            <pc:docMk/>
            <pc:sldMk cId="3690310803" sldId="256"/>
            <ac:picMk id="2" creationId="{555D3EFC-62A3-15C4-F5C6-0EA772531A56}"/>
          </ac:picMkLst>
        </pc:picChg>
        <pc:picChg chg="add mod modCrop">
          <ac:chgData name="Rocco Fazzalari" userId="9e2549cc7aafc813" providerId="LiveId" clId="{A9AE8154-CC3A-4703-B87C-67509D8487F1}" dt="2023-11-25T15:04:24.426" v="1752" actId="18131"/>
          <ac:picMkLst>
            <pc:docMk/>
            <pc:sldMk cId="3690310803" sldId="256"/>
            <ac:picMk id="4" creationId="{9182C705-A709-70A3-2441-166BB2DAC5BC}"/>
          </ac:picMkLst>
        </pc:picChg>
      </pc:sldChg>
      <pc:sldChg chg="addSp delSp modSp mod ord setBg">
        <pc:chgData name="Rocco Fazzalari" userId="9e2549cc7aafc813" providerId="LiveId" clId="{A9AE8154-CC3A-4703-B87C-67509D8487F1}" dt="2023-11-26T20:18:12.528" v="3737" actId="1076"/>
        <pc:sldMkLst>
          <pc:docMk/>
          <pc:sldMk cId="1733264342" sldId="257"/>
        </pc:sldMkLst>
        <pc:spChg chg="add mod">
          <ac:chgData name="Rocco Fazzalari" userId="9e2549cc7aafc813" providerId="LiveId" clId="{A9AE8154-CC3A-4703-B87C-67509D8487F1}" dt="2023-11-26T20:18:12.528" v="3737" actId="1076"/>
          <ac:spMkLst>
            <pc:docMk/>
            <pc:sldMk cId="1733264342" sldId="257"/>
            <ac:spMk id="3" creationId="{679935C3-5E55-6833-10BA-91E8A913E690}"/>
          </ac:spMkLst>
        </pc:spChg>
        <pc:picChg chg="add del mod modCrop">
          <ac:chgData name="Rocco Fazzalari" userId="9e2549cc7aafc813" providerId="LiveId" clId="{A9AE8154-CC3A-4703-B87C-67509D8487F1}" dt="2023-11-26T19:59:07.281" v="3516" actId="478"/>
          <ac:picMkLst>
            <pc:docMk/>
            <pc:sldMk cId="1733264342" sldId="257"/>
            <ac:picMk id="2" creationId="{B8F689DC-7602-56EC-7EDE-469B6C5F715A}"/>
          </ac:picMkLst>
        </pc:picChg>
        <pc:picChg chg="add mod modCrop">
          <ac:chgData name="Rocco Fazzalari" userId="9e2549cc7aafc813" providerId="LiveId" clId="{A9AE8154-CC3A-4703-B87C-67509D8487F1}" dt="2023-11-26T20:03:16.708" v="3559" actId="1037"/>
          <ac:picMkLst>
            <pc:docMk/>
            <pc:sldMk cId="1733264342" sldId="257"/>
            <ac:picMk id="4" creationId="{C11DC2DA-5CFB-75EC-4618-9F71A5E40497}"/>
          </ac:picMkLst>
        </pc:picChg>
        <pc:picChg chg="mod modCrop">
          <ac:chgData name="Rocco Fazzalari" userId="9e2549cc7aafc813" providerId="LiveId" clId="{A9AE8154-CC3A-4703-B87C-67509D8487F1}" dt="2023-11-26T20:03:19.871" v="3561" actId="1036"/>
          <ac:picMkLst>
            <pc:docMk/>
            <pc:sldMk cId="1733264342" sldId="257"/>
            <ac:picMk id="5" creationId="{415ADBB7-B9B2-321C-E595-F5A4381823AC}"/>
          </ac:picMkLst>
        </pc:picChg>
      </pc:sldChg>
      <pc:sldChg chg="add ord">
        <pc:chgData name="Rocco Fazzalari" userId="9e2549cc7aafc813" providerId="LiveId" clId="{A9AE8154-CC3A-4703-B87C-67509D8487F1}" dt="2023-11-25T17:05:37.820" v="2947"/>
        <pc:sldMkLst>
          <pc:docMk/>
          <pc:sldMk cId="1346901423" sldId="259"/>
        </pc:sldMkLst>
      </pc:sldChg>
      <pc:sldChg chg="delSp modSp del mod ord setBg">
        <pc:chgData name="Rocco Fazzalari" userId="9e2549cc7aafc813" providerId="LiveId" clId="{A9AE8154-CC3A-4703-B87C-67509D8487F1}" dt="2023-11-25T17:04:42.361" v="2942" actId="2696"/>
        <pc:sldMkLst>
          <pc:docMk/>
          <pc:sldMk cId="2675747001" sldId="259"/>
        </pc:sldMkLst>
        <pc:spChg chg="del mod">
          <ac:chgData name="Rocco Fazzalari" userId="9e2549cc7aafc813" providerId="LiveId" clId="{A9AE8154-CC3A-4703-B87C-67509D8487F1}" dt="2023-11-25T17:04:16.353" v="2941" actId="478"/>
          <ac:spMkLst>
            <pc:docMk/>
            <pc:sldMk cId="2675747001" sldId="259"/>
            <ac:spMk id="3" creationId="{6D668170-EA57-EF77-F869-F14E7F17BA5B}"/>
          </ac:spMkLst>
        </pc:spChg>
        <pc:picChg chg="mod">
          <ac:chgData name="Rocco Fazzalari" userId="9e2549cc7aafc813" providerId="LiveId" clId="{A9AE8154-CC3A-4703-B87C-67509D8487F1}" dt="2023-11-25T13:02:14.561" v="484" actId="1076"/>
          <ac:picMkLst>
            <pc:docMk/>
            <pc:sldMk cId="2675747001" sldId="259"/>
            <ac:picMk id="13" creationId="{BF4193BB-2002-95E2-78E3-4BECAC48E84D}"/>
          </ac:picMkLst>
        </pc:picChg>
      </pc:sldChg>
      <pc:sldChg chg="add">
        <pc:chgData name="Rocco Fazzalari" userId="9e2549cc7aafc813" providerId="LiveId" clId="{A9AE8154-CC3A-4703-B87C-67509D8487F1}" dt="2023-11-25T17:05:10.575" v="2943"/>
        <pc:sldMkLst>
          <pc:docMk/>
          <pc:sldMk cId="895389915" sldId="261"/>
        </pc:sldMkLst>
      </pc:sldChg>
      <pc:sldChg chg="modSp del mod setBg">
        <pc:chgData name="Rocco Fazzalari" userId="9e2549cc7aafc813" providerId="LiveId" clId="{A9AE8154-CC3A-4703-B87C-67509D8487F1}" dt="2023-11-25T17:04:42.361" v="2942" actId="2696"/>
        <pc:sldMkLst>
          <pc:docMk/>
          <pc:sldMk cId="1061189299" sldId="261"/>
        </pc:sldMkLst>
        <pc:picChg chg="mod">
          <ac:chgData name="Rocco Fazzalari" userId="9e2549cc7aafc813" providerId="LiveId" clId="{A9AE8154-CC3A-4703-B87C-67509D8487F1}" dt="2023-11-23T07:46:54.493" v="160" actId="1076"/>
          <ac:picMkLst>
            <pc:docMk/>
            <pc:sldMk cId="1061189299" sldId="261"/>
            <ac:picMk id="5" creationId="{1FBB35F4-D291-93E9-9C70-B8B26D2F8C8F}"/>
          </ac:picMkLst>
        </pc:picChg>
        <pc:picChg chg="mod">
          <ac:chgData name="Rocco Fazzalari" userId="9e2549cc7aafc813" providerId="LiveId" clId="{A9AE8154-CC3A-4703-B87C-67509D8487F1}" dt="2023-11-23T07:46:43.014" v="157" actId="1076"/>
          <ac:picMkLst>
            <pc:docMk/>
            <pc:sldMk cId="1061189299" sldId="261"/>
            <ac:picMk id="6" creationId="{9FA23E82-7784-C7EB-48B9-3F0196F44273}"/>
          </ac:picMkLst>
        </pc:picChg>
      </pc:sldChg>
      <pc:sldChg chg="addSp delSp modSp del mod ord">
        <pc:chgData name="Rocco Fazzalari" userId="9e2549cc7aafc813" providerId="LiveId" clId="{A9AE8154-CC3A-4703-B87C-67509D8487F1}" dt="2023-11-25T15:28:54.515" v="1867" actId="2696"/>
        <pc:sldMkLst>
          <pc:docMk/>
          <pc:sldMk cId="1475264967" sldId="262"/>
        </pc:sldMkLst>
        <pc:spChg chg="add mod">
          <ac:chgData name="Rocco Fazzalari" userId="9e2549cc7aafc813" providerId="LiveId" clId="{A9AE8154-CC3A-4703-B87C-67509D8487F1}" dt="2023-11-25T14:55:37.657" v="1741" actId="1076"/>
          <ac:spMkLst>
            <pc:docMk/>
            <pc:sldMk cId="1475264967" sldId="262"/>
            <ac:spMk id="2" creationId="{E1C44EDB-558E-BF6B-4AF6-9F61AF37B2FE}"/>
          </ac:spMkLst>
        </pc:spChg>
        <pc:spChg chg="add del mod">
          <ac:chgData name="Rocco Fazzalari" userId="9e2549cc7aafc813" providerId="LiveId" clId="{A9AE8154-CC3A-4703-B87C-67509D8487F1}" dt="2023-11-25T14:18:20.366" v="1367" actId="478"/>
          <ac:spMkLst>
            <pc:docMk/>
            <pc:sldMk cId="1475264967" sldId="262"/>
            <ac:spMk id="4" creationId="{594FDBD0-5022-8C72-CCA3-FF2C99F3AAAE}"/>
          </ac:spMkLst>
        </pc:spChg>
        <pc:picChg chg="add mod modCrop">
          <ac:chgData name="Rocco Fazzalari" userId="9e2549cc7aafc813" providerId="LiveId" clId="{A9AE8154-CC3A-4703-B87C-67509D8487F1}" dt="2023-11-25T15:28:22.376" v="1863" actId="1076"/>
          <ac:picMkLst>
            <pc:docMk/>
            <pc:sldMk cId="1475264967" sldId="262"/>
            <ac:picMk id="4" creationId="{B75E2649-6120-C816-9177-28263794C149}"/>
          </ac:picMkLst>
        </pc:picChg>
        <pc:picChg chg="del mod">
          <ac:chgData name="Rocco Fazzalari" userId="9e2549cc7aafc813" providerId="LiveId" clId="{A9AE8154-CC3A-4703-B87C-67509D8487F1}" dt="2023-11-25T14:18:17.127" v="1366" actId="21"/>
          <ac:picMkLst>
            <pc:docMk/>
            <pc:sldMk cId="1475264967" sldId="262"/>
            <ac:picMk id="5" creationId="{CB6FA704-3871-EE2E-6F9B-A05F28EA9C81}"/>
          </ac:picMkLst>
        </pc:picChg>
        <pc:picChg chg="del mod modCrop">
          <ac:chgData name="Rocco Fazzalari" userId="9e2549cc7aafc813" providerId="LiveId" clId="{A9AE8154-CC3A-4703-B87C-67509D8487F1}" dt="2023-11-25T14:26:50.539" v="1492" actId="21"/>
          <ac:picMkLst>
            <pc:docMk/>
            <pc:sldMk cId="1475264967" sldId="262"/>
            <ac:picMk id="6" creationId="{42F32192-8A75-8E09-C79C-BA5A2B6E763A}"/>
          </ac:picMkLst>
        </pc:picChg>
        <pc:picChg chg="add mod">
          <ac:chgData name="Rocco Fazzalari" userId="9e2549cc7aafc813" providerId="LiveId" clId="{A9AE8154-CC3A-4703-B87C-67509D8487F1}" dt="2023-11-25T15:22:47.429" v="1809" actId="1076"/>
          <ac:picMkLst>
            <pc:docMk/>
            <pc:sldMk cId="1475264967" sldId="262"/>
            <ac:picMk id="8" creationId="{0AB86A40-0DF7-81D4-2F49-BE5E9EE6A338}"/>
          </ac:picMkLst>
        </pc:picChg>
        <pc:picChg chg="add mod">
          <ac:chgData name="Rocco Fazzalari" userId="9e2549cc7aafc813" providerId="LiveId" clId="{A9AE8154-CC3A-4703-B87C-67509D8487F1}" dt="2023-11-25T15:28:17.023" v="1862" actId="1076"/>
          <ac:picMkLst>
            <pc:docMk/>
            <pc:sldMk cId="1475264967" sldId="262"/>
            <ac:picMk id="9" creationId="{B961447C-3FDE-CFA5-EE82-0D1378F87655}"/>
          </ac:picMkLst>
        </pc:picChg>
        <pc:picChg chg="add mod">
          <ac:chgData name="Rocco Fazzalari" userId="9e2549cc7aafc813" providerId="LiveId" clId="{A9AE8154-CC3A-4703-B87C-67509D8487F1}" dt="2023-11-25T15:22:41.422" v="1808" actId="1076"/>
          <ac:picMkLst>
            <pc:docMk/>
            <pc:sldMk cId="1475264967" sldId="262"/>
            <ac:picMk id="10" creationId="{2E579AB2-975E-B163-481D-6EAE1B09AB34}"/>
          </ac:picMkLst>
        </pc:picChg>
        <pc:inkChg chg="add del">
          <ac:chgData name="Rocco Fazzalari" userId="9e2549cc7aafc813" providerId="LiveId" clId="{A9AE8154-CC3A-4703-B87C-67509D8487F1}" dt="2023-11-25T14:24:51.343" v="1445" actId="478"/>
          <ac:inkMkLst>
            <pc:docMk/>
            <pc:sldMk cId="1475264967" sldId="262"/>
            <ac:inkMk id="7" creationId="{44FD57DD-C8FE-5273-229D-001F28FCFB48}"/>
          </ac:inkMkLst>
        </pc:inkChg>
      </pc:sldChg>
      <pc:sldChg chg="delSp modSp add del mod ord setBg">
        <pc:chgData name="Rocco Fazzalari" userId="9e2549cc7aafc813" providerId="LiveId" clId="{A9AE8154-CC3A-4703-B87C-67509D8487F1}" dt="2023-11-25T17:47:31.651" v="3378" actId="1076"/>
        <pc:sldMkLst>
          <pc:docMk/>
          <pc:sldMk cId="3101149414" sldId="262"/>
        </pc:sldMkLst>
        <pc:spChg chg="del mod">
          <ac:chgData name="Rocco Fazzalari" userId="9e2549cc7aafc813" providerId="LiveId" clId="{A9AE8154-CC3A-4703-B87C-67509D8487F1}" dt="2023-11-25T17:02:30.936" v="2913" actId="21"/>
          <ac:spMkLst>
            <pc:docMk/>
            <pc:sldMk cId="3101149414" sldId="262"/>
            <ac:spMk id="2" creationId="{E1C44EDB-558E-BF6B-4AF6-9F61AF37B2FE}"/>
          </ac:spMkLst>
        </pc:spChg>
        <pc:picChg chg="del">
          <ac:chgData name="Rocco Fazzalari" userId="9e2549cc7aafc813" providerId="LiveId" clId="{A9AE8154-CC3A-4703-B87C-67509D8487F1}" dt="2023-11-25T15:29:53.833" v="1875" actId="21"/>
          <ac:picMkLst>
            <pc:docMk/>
            <pc:sldMk cId="3101149414" sldId="262"/>
            <ac:picMk id="4" creationId="{B75E2649-6120-C816-9177-28263794C149}"/>
          </ac:picMkLst>
        </pc:picChg>
        <pc:picChg chg="mod">
          <ac:chgData name="Rocco Fazzalari" userId="9e2549cc7aafc813" providerId="LiveId" clId="{A9AE8154-CC3A-4703-B87C-67509D8487F1}" dt="2023-11-25T17:47:23.395" v="3376" actId="1076"/>
          <ac:picMkLst>
            <pc:docMk/>
            <pc:sldMk cId="3101149414" sldId="262"/>
            <ac:picMk id="8" creationId="{0AB86A40-0DF7-81D4-2F49-BE5E9EE6A338}"/>
          </ac:picMkLst>
        </pc:picChg>
        <pc:picChg chg="del">
          <ac:chgData name="Rocco Fazzalari" userId="9e2549cc7aafc813" providerId="LiveId" clId="{A9AE8154-CC3A-4703-B87C-67509D8487F1}" dt="2023-11-25T15:29:10.603" v="1869" actId="21"/>
          <ac:picMkLst>
            <pc:docMk/>
            <pc:sldMk cId="3101149414" sldId="262"/>
            <ac:picMk id="9" creationId="{B961447C-3FDE-CFA5-EE82-0D1378F87655}"/>
          </ac:picMkLst>
        </pc:picChg>
        <pc:picChg chg="mod">
          <ac:chgData name="Rocco Fazzalari" userId="9e2549cc7aafc813" providerId="LiveId" clId="{A9AE8154-CC3A-4703-B87C-67509D8487F1}" dt="2023-11-25T17:47:31.651" v="3378" actId="1076"/>
          <ac:picMkLst>
            <pc:docMk/>
            <pc:sldMk cId="3101149414" sldId="262"/>
            <ac:picMk id="10" creationId="{2E579AB2-975E-B163-481D-6EAE1B09AB34}"/>
          </ac:picMkLst>
        </pc:picChg>
      </pc:sldChg>
      <pc:sldChg chg="addSp delSp modSp mod ord setBg">
        <pc:chgData name="Rocco Fazzalari" userId="9e2549cc7aafc813" providerId="LiveId" clId="{A9AE8154-CC3A-4703-B87C-67509D8487F1}" dt="2023-11-26T20:02:13.715" v="3542" actId="20577"/>
        <pc:sldMkLst>
          <pc:docMk/>
          <pc:sldMk cId="152386242" sldId="263"/>
        </pc:sldMkLst>
        <pc:spChg chg="del">
          <ac:chgData name="Rocco Fazzalari" userId="9e2549cc7aafc813" providerId="LiveId" clId="{A9AE8154-CC3A-4703-B87C-67509D8487F1}" dt="2023-11-23T07:07:28.824" v="62" actId="478"/>
          <ac:spMkLst>
            <pc:docMk/>
            <pc:sldMk cId="152386242" sldId="263"/>
            <ac:spMk id="2" creationId="{58CE1FBD-D3DB-FEE7-7FAE-5CA5A2460CE5}"/>
          </ac:spMkLst>
        </pc:spChg>
        <pc:spChg chg="del">
          <ac:chgData name="Rocco Fazzalari" userId="9e2549cc7aafc813" providerId="LiveId" clId="{A9AE8154-CC3A-4703-B87C-67509D8487F1}" dt="2023-11-23T07:07:32.035" v="63" actId="478"/>
          <ac:spMkLst>
            <pc:docMk/>
            <pc:sldMk cId="152386242" sldId="263"/>
            <ac:spMk id="3" creationId="{A391664F-9FF8-A619-D99F-5650A49159F4}"/>
          </ac:spMkLst>
        </pc:spChg>
        <pc:spChg chg="add mod">
          <ac:chgData name="Rocco Fazzalari" userId="9e2549cc7aafc813" providerId="LiveId" clId="{A9AE8154-CC3A-4703-B87C-67509D8487F1}" dt="2023-11-26T20:02:13.715" v="3542" actId="20577"/>
          <ac:spMkLst>
            <pc:docMk/>
            <pc:sldMk cId="152386242" sldId="263"/>
            <ac:spMk id="9" creationId="{CDE0D7C7-42AC-3D1B-4BDA-068F3D37E226}"/>
          </ac:spMkLst>
        </pc:spChg>
        <pc:picChg chg="add mod modCrop">
          <ac:chgData name="Rocco Fazzalari" userId="9e2549cc7aafc813" providerId="LiveId" clId="{A9AE8154-CC3A-4703-B87C-67509D8487F1}" dt="2023-11-26T19:55:15.125" v="3481" actId="1076"/>
          <ac:picMkLst>
            <pc:docMk/>
            <pc:sldMk cId="152386242" sldId="263"/>
            <ac:picMk id="2" creationId="{9EA6095F-9D59-A905-79A5-DF7BF8810C32}"/>
          </ac:picMkLst>
        </pc:picChg>
        <pc:picChg chg="add del mod modCrop">
          <ac:chgData name="Rocco Fazzalari" userId="9e2549cc7aafc813" providerId="LiveId" clId="{A9AE8154-CC3A-4703-B87C-67509D8487F1}" dt="2023-11-25T15:19:32.899" v="1766" actId="478"/>
          <ac:picMkLst>
            <pc:docMk/>
            <pc:sldMk cId="152386242" sldId="263"/>
            <ac:picMk id="3" creationId="{70A40491-AC4F-EB2F-4B24-A48A3CB41B78}"/>
          </ac:picMkLst>
        </pc:picChg>
        <pc:picChg chg="add mod modCrop">
          <ac:chgData name="Rocco Fazzalari" userId="9e2549cc7aafc813" providerId="LiveId" clId="{A9AE8154-CC3A-4703-B87C-67509D8487F1}" dt="2023-11-26T19:55:50.779" v="3488" actId="14100"/>
          <ac:picMkLst>
            <pc:docMk/>
            <pc:sldMk cId="152386242" sldId="263"/>
            <ac:picMk id="3" creationId="{B1F95373-FE97-69E3-A5E8-62DC1CCD76DC}"/>
          </ac:picMkLst>
        </pc:picChg>
        <pc:picChg chg="add del mod modCrop">
          <ac:chgData name="Rocco Fazzalari" userId="9e2549cc7aafc813" providerId="LiveId" clId="{A9AE8154-CC3A-4703-B87C-67509D8487F1}" dt="2023-11-25T14:03:34.608" v="589" actId="21"/>
          <ac:picMkLst>
            <pc:docMk/>
            <pc:sldMk cId="152386242" sldId="263"/>
            <ac:picMk id="3" creationId="{D8BB7C65-76E3-613E-A985-8D1C501061C0}"/>
          </ac:picMkLst>
        </pc:picChg>
        <pc:picChg chg="add mod">
          <ac:chgData name="Rocco Fazzalari" userId="9e2549cc7aafc813" providerId="LiveId" clId="{A9AE8154-CC3A-4703-B87C-67509D8487F1}" dt="2023-11-26T19:55:11.602" v="3480" actId="1076"/>
          <ac:picMkLst>
            <pc:docMk/>
            <pc:sldMk cId="152386242" sldId="263"/>
            <ac:picMk id="4" creationId="{4ED179C7-45C3-349A-7E94-8470281DC676}"/>
          </ac:picMkLst>
        </pc:picChg>
        <pc:picChg chg="add del mod modCrop">
          <ac:chgData name="Rocco Fazzalari" userId="9e2549cc7aafc813" providerId="LiveId" clId="{A9AE8154-CC3A-4703-B87C-67509D8487F1}" dt="2023-11-25T14:09:18.817" v="1262" actId="478"/>
          <ac:picMkLst>
            <pc:docMk/>
            <pc:sldMk cId="152386242" sldId="263"/>
            <ac:picMk id="5" creationId="{79D6A0B9-3FB5-C636-4398-1A9BAD447C4E}"/>
          </ac:picMkLst>
        </pc:picChg>
        <pc:picChg chg="add del mod">
          <ac:chgData name="Rocco Fazzalari" userId="9e2549cc7aafc813" providerId="LiveId" clId="{A9AE8154-CC3A-4703-B87C-67509D8487F1}" dt="2023-11-26T19:53:14.174" v="3455" actId="478"/>
          <ac:picMkLst>
            <pc:docMk/>
            <pc:sldMk cId="152386242" sldId="263"/>
            <ac:picMk id="6" creationId="{6F4B2B7A-F8B6-89F9-901E-840D5B30FE5B}"/>
          </ac:picMkLst>
        </pc:picChg>
        <pc:picChg chg="add del mod">
          <ac:chgData name="Rocco Fazzalari" userId="9e2549cc7aafc813" providerId="LiveId" clId="{A9AE8154-CC3A-4703-B87C-67509D8487F1}" dt="2023-11-25T14:10:53.858" v="1275" actId="21"/>
          <ac:picMkLst>
            <pc:docMk/>
            <pc:sldMk cId="152386242" sldId="263"/>
            <ac:picMk id="7" creationId="{490DE97C-E630-566E-7505-4CFB6324826F}"/>
          </ac:picMkLst>
        </pc:picChg>
        <pc:picChg chg="add del mod">
          <ac:chgData name="Rocco Fazzalari" userId="9e2549cc7aafc813" providerId="LiveId" clId="{A9AE8154-CC3A-4703-B87C-67509D8487F1}" dt="2023-11-26T19:56:29.217" v="3490" actId="21"/>
          <ac:picMkLst>
            <pc:docMk/>
            <pc:sldMk cId="152386242" sldId="263"/>
            <ac:picMk id="7" creationId="{9E3B82CC-72D4-D151-32BB-D336720C496B}"/>
          </ac:picMkLst>
        </pc:picChg>
        <pc:picChg chg="add del mod">
          <ac:chgData name="Rocco Fazzalari" userId="9e2549cc7aafc813" providerId="LiveId" clId="{A9AE8154-CC3A-4703-B87C-67509D8487F1}" dt="2023-11-23T07:08:40.698" v="69" actId="21"/>
          <ac:picMkLst>
            <pc:docMk/>
            <pc:sldMk cId="152386242" sldId="263"/>
            <ac:picMk id="7" creationId="{CED6828D-6E3A-5265-B77D-9CEA33DA45C8}"/>
          </ac:picMkLst>
        </pc:picChg>
        <pc:picChg chg="add del mod">
          <ac:chgData name="Rocco Fazzalari" userId="9e2549cc7aafc813" providerId="LiveId" clId="{A9AE8154-CC3A-4703-B87C-67509D8487F1}" dt="2023-11-25T14:08:04.854" v="1254" actId="21"/>
          <ac:picMkLst>
            <pc:docMk/>
            <pc:sldMk cId="152386242" sldId="263"/>
            <ac:picMk id="8" creationId="{8CB2E261-6AD8-F48E-C301-1B1F885531E6}"/>
          </ac:picMkLst>
        </pc:picChg>
        <pc:picChg chg="add del mod">
          <ac:chgData name="Rocco Fazzalari" userId="9e2549cc7aafc813" providerId="LiveId" clId="{A9AE8154-CC3A-4703-B87C-67509D8487F1}" dt="2023-11-25T14:41:11.553" v="1654" actId="478"/>
          <ac:picMkLst>
            <pc:docMk/>
            <pc:sldMk cId="152386242" sldId="263"/>
            <ac:picMk id="11" creationId="{91FACDBB-6EBD-FBF3-2FBB-924165AC5EA3}"/>
          </ac:picMkLst>
        </pc:picChg>
        <pc:picChg chg="add del mod">
          <ac:chgData name="Rocco Fazzalari" userId="9e2549cc7aafc813" providerId="LiveId" clId="{A9AE8154-CC3A-4703-B87C-67509D8487F1}" dt="2023-11-23T07:38:13.601" v="115" actId="21"/>
          <ac:picMkLst>
            <pc:docMk/>
            <pc:sldMk cId="152386242" sldId="263"/>
            <ac:picMk id="11" creationId="{F7B5839C-48D9-6076-C916-D9BA74B092D4}"/>
          </ac:picMkLst>
        </pc:picChg>
      </pc:sldChg>
      <pc:sldChg chg="addSp delSp modSp del mod ord">
        <pc:chgData name="Rocco Fazzalari" userId="9e2549cc7aafc813" providerId="LiveId" clId="{A9AE8154-CC3A-4703-B87C-67509D8487F1}" dt="2023-11-23T07:54:00.287" v="287" actId="47"/>
        <pc:sldMkLst>
          <pc:docMk/>
          <pc:sldMk cId="4245823218" sldId="264"/>
        </pc:sldMkLst>
        <pc:spChg chg="del">
          <ac:chgData name="Rocco Fazzalari" userId="9e2549cc7aafc813" providerId="LiveId" clId="{A9AE8154-CC3A-4703-B87C-67509D8487F1}" dt="2023-11-23T07:08:56.770" v="76" actId="478"/>
          <ac:spMkLst>
            <pc:docMk/>
            <pc:sldMk cId="4245823218" sldId="264"/>
            <ac:spMk id="2" creationId="{1F66E47A-BE61-106B-A298-AD7A442B3C4D}"/>
          </ac:spMkLst>
        </pc:spChg>
        <pc:spChg chg="del">
          <ac:chgData name="Rocco Fazzalari" userId="9e2549cc7aafc813" providerId="LiveId" clId="{A9AE8154-CC3A-4703-B87C-67509D8487F1}" dt="2023-11-23T07:09:02.168" v="77" actId="478"/>
          <ac:spMkLst>
            <pc:docMk/>
            <pc:sldMk cId="4245823218" sldId="264"/>
            <ac:spMk id="3" creationId="{837E4D4F-D617-99E5-4300-58C5D21126DE}"/>
          </ac:spMkLst>
        </pc:spChg>
        <pc:picChg chg="add del mod">
          <ac:chgData name="Rocco Fazzalari" userId="9e2549cc7aafc813" providerId="LiveId" clId="{A9AE8154-CC3A-4703-B87C-67509D8487F1}" dt="2023-11-23T07:36:12.744" v="81" actId="21"/>
          <ac:picMkLst>
            <pc:docMk/>
            <pc:sldMk cId="4245823218" sldId="264"/>
            <ac:picMk id="5" creationId="{E7B9064E-027A-4ECD-8B62-CE3B5DE00EA4}"/>
          </ac:picMkLst>
        </pc:picChg>
      </pc:sldChg>
      <pc:sldChg chg="del">
        <pc:chgData name="Rocco Fazzalari" userId="9e2549cc7aafc813" providerId="LiveId" clId="{A9AE8154-CC3A-4703-B87C-67509D8487F1}" dt="2023-11-23T07:43:39.703" v="152" actId="47"/>
        <pc:sldMkLst>
          <pc:docMk/>
          <pc:sldMk cId="557156405" sldId="265"/>
        </pc:sldMkLst>
      </pc:sldChg>
      <pc:sldChg chg="delSp del mod">
        <pc:chgData name="Rocco Fazzalari" userId="9e2549cc7aafc813" providerId="LiveId" clId="{A9AE8154-CC3A-4703-B87C-67509D8487F1}" dt="2023-11-23T07:54:03.079" v="288" actId="47"/>
        <pc:sldMkLst>
          <pc:docMk/>
          <pc:sldMk cId="3368115032" sldId="266"/>
        </pc:sldMkLst>
        <pc:spChg chg="del">
          <ac:chgData name="Rocco Fazzalari" userId="9e2549cc7aafc813" providerId="LiveId" clId="{A9AE8154-CC3A-4703-B87C-67509D8487F1}" dt="2023-11-23T07:43:48.408" v="153" actId="478"/>
          <ac:spMkLst>
            <pc:docMk/>
            <pc:sldMk cId="3368115032" sldId="266"/>
            <ac:spMk id="2" creationId="{F7C9B6D2-1181-B5CE-36CC-A73B0ACC82FA}"/>
          </ac:spMkLst>
        </pc:spChg>
        <pc:spChg chg="del">
          <ac:chgData name="Rocco Fazzalari" userId="9e2549cc7aafc813" providerId="LiveId" clId="{A9AE8154-CC3A-4703-B87C-67509D8487F1}" dt="2023-11-23T07:43:55.079" v="154" actId="478"/>
          <ac:spMkLst>
            <pc:docMk/>
            <pc:sldMk cId="3368115032" sldId="266"/>
            <ac:spMk id="3" creationId="{9D9E8B87-1100-C0A6-2840-5C8B6A9A88B1}"/>
          </ac:spMkLst>
        </pc:spChg>
      </pc:sldChg>
      <pc:sldChg chg="modSp del mod setBg">
        <pc:chgData name="Rocco Fazzalari" userId="9e2549cc7aafc813" providerId="LiveId" clId="{A9AE8154-CC3A-4703-B87C-67509D8487F1}" dt="2023-11-25T17:04:42.361" v="2942" actId="2696"/>
        <pc:sldMkLst>
          <pc:docMk/>
          <pc:sldMk cId="2131218698" sldId="267"/>
        </pc:sldMkLst>
        <pc:spChg chg="mod">
          <ac:chgData name="Rocco Fazzalari" userId="9e2549cc7aafc813" providerId="LiveId" clId="{A9AE8154-CC3A-4703-B87C-67509D8487F1}" dt="2023-11-25T16:37:09.218" v="2768" actId="207"/>
          <ac:spMkLst>
            <pc:docMk/>
            <pc:sldMk cId="2131218698" sldId="267"/>
            <ac:spMk id="7" creationId="{9D8EC30E-4C96-A255-12AF-A03CF2F7F6FA}"/>
          </ac:spMkLst>
        </pc:spChg>
        <pc:picChg chg="mod">
          <ac:chgData name="Rocco Fazzalari" userId="9e2549cc7aafc813" providerId="LiveId" clId="{A9AE8154-CC3A-4703-B87C-67509D8487F1}" dt="2023-11-25T16:26:01.766" v="2719" actId="1076"/>
          <ac:picMkLst>
            <pc:docMk/>
            <pc:sldMk cId="2131218698" sldId="267"/>
            <ac:picMk id="3" creationId="{7A5FAC19-4FE9-2E0A-5DF2-B75A1E97049F}"/>
          </ac:picMkLst>
        </pc:picChg>
        <pc:picChg chg="mod">
          <ac:chgData name="Rocco Fazzalari" userId="9e2549cc7aafc813" providerId="LiveId" clId="{A9AE8154-CC3A-4703-B87C-67509D8487F1}" dt="2023-11-25T16:25:57.519" v="2718" actId="1076"/>
          <ac:picMkLst>
            <pc:docMk/>
            <pc:sldMk cId="2131218698" sldId="267"/>
            <ac:picMk id="5" creationId="{722CC3C9-0F34-A627-07D4-E98CA4598DB7}"/>
          </ac:picMkLst>
        </pc:picChg>
      </pc:sldChg>
      <pc:sldChg chg="modSp add mod">
        <pc:chgData name="Rocco Fazzalari" userId="9e2549cc7aafc813" providerId="LiveId" clId="{A9AE8154-CC3A-4703-B87C-67509D8487F1}" dt="2023-11-26T20:00:39.650" v="3528" actId="20577"/>
        <pc:sldMkLst>
          <pc:docMk/>
          <pc:sldMk cId="2275182132" sldId="267"/>
        </pc:sldMkLst>
        <pc:spChg chg="mod">
          <ac:chgData name="Rocco Fazzalari" userId="9e2549cc7aafc813" providerId="LiveId" clId="{A9AE8154-CC3A-4703-B87C-67509D8487F1}" dt="2023-11-26T20:00:39.650" v="3528" actId="20577"/>
          <ac:spMkLst>
            <pc:docMk/>
            <pc:sldMk cId="2275182132" sldId="267"/>
            <ac:spMk id="7" creationId="{9D8EC30E-4C96-A255-12AF-A03CF2F7F6FA}"/>
          </ac:spMkLst>
        </pc:spChg>
      </pc:sldChg>
      <pc:sldChg chg="addSp delSp modSp mod ord setBg">
        <pc:chgData name="Rocco Fazzalari" userId="9e2549cc7aafc813" providerId="LiveId" clId="{A9AE8154-CC3A-4703-B87C-67509D8487F1}" dt="2023-11-26T20:20:57.760" v="3743" actId="207"/>
        <pc:sldMkLst>
          <pc:docMk/>
          <pc:sldMk cId="2103386301" sldId="268"/>
        </pc:sldMkLst>
        <pc:spChg chg="add mod">
          <ac:chgData name="Rocco Fazzalari" userId="9e2549cc7aafc813" providerId="LiveId" clId="{A9AE8154-CC3A-4703-B87C-67509D8487F1}" dt="2023-11-26T20:20:57.760" v="3743" actId="207"/>
          <ac:spMkLst>
            <pc:docMk/>
            <pc:sldMk cId="2103386301" sldId="268"/>
            <ac:spMk id="2" creationId="{A2365F89-CD2F-1527-268E-8472A0D72A84}"/>
          </ac:spMkLst>
        </pc:spChg>
        <pc:picChg chg="add mod modCrop">
          <ac:chgData name="Rocco Fazzalari" userId="9e2549cc7aafc813" providerId="LiveId" clId="{A9AE8154-CC3A-4703-B87C-67509D8487F1}" dt="2023-11-26T20:03:45.984" v="3566" actId="1076"/>
          <ac:picMkLst>
            <pc:docMk/>
            <pc:sldMk cId="2103386301" sldId="268"/>
            <ac:picMk id="3" creationId="{12FFDD0C-F7E5-CD44-C30B-1078E906DE3E}"/>
          </ac:picMkLst>
        </pc:picChg>
        <pc:picChg chg="add mod">
          <ac:chgData name="Rocco Fazzalari" userId="9e2549cc7aafc813" providerId="LiveId" clId="{A9AE8154-CC3A-4703-B87C-67509D8487F1}" dt="2023-11-25T17:34:39.601" v="3225" actId="1076"/>
          <ac:picMkLst>
            <pc:docMk/>
            <pc:sldMk cId="2103386301" sldId="268"/>
            <ac:picMk id="4" creationId="{027CBE21-C57F-5014-20C1-893FAF478E3D}"/>
          </ac:picMkLst>
        </pc:picChg>
        <pc:picChg chg="del">
          <ac:chgData name="Rocco Fazzalari" userId="9e2549cc7aafc813" providerId="LiveId" clId="{A9AE8154-CC3A-4703-B87C-67509D8487F1}" dt="2023-11-23T07:47:45.902" v="168" actId="478"/>
          <ac:picMkLst>
            <pc:docMk/>
            <pc:sldMk cId="2103386301" sldId="268"/>
            <ac:picMk id="4" creationId="{9FB42B12-2784-F92E-C34A-BC07BCFEAAA7}"/>
          </ac:picMkLst>
        </pc:picChg>
        <pc:picChg chg="add del mod">
          <ac:chgData name="Rocco Fazzalari" userId="9e2549cc7aafc813" providerId="LiveId" clId="{A9AE8154-CC3A-4703-B87C-67509D8487F1}" dt="2023-11-26T19:49:15.576" v="3422" actId="478"/>
          <ac:picMkLst>
            <pc:docMk/>
            <pc:sldMk cId="2103386301" sldId="268"/>
            <ac:picMk id="5" creationId="{B1B2D022-72A7-3CA3-F960-C773652443C1}"/>
          </ac:picMkLst>
        </pc:picChg>
        <pc:picChg chg="mod">
          <ac:chgData name="Rocco Fazzalari" userId="9e2549cc7aafc813" providerId="LiveId" clId="{A9AE8154-CC3A-4703-B87C-67509D8487F1}" dt="2023-11-25T17:34:36.288" v="3224" actId="1076"/>
          <ac:picMkLst>
            <pc:docMk/>
            <pc:sldMk cId="2103386301" sldId="268"/>
            <ac:picMk id="9" creationId="{3DD39F14-36AD-E94A-39B0-DCEA09948566}"/>
          </ac:picMkLst>
        </pc:picChg>
        <pc:picChg chg="del">
          <ac:chgData name="Rocco Fazzalari" userId="9e2549cc7aafc813" providerId="LiveId" clId="{A9AE8154-CC3A-4703-B87C-67509D8487F1}" dt="2023-11-23T07:47:42.165" v="167" actId="478"/>
          <ac:picMkLst>
            <pc:docMk/>
            <pc:sldMk cId="2103386301" sldId="268"/>
            <ac:picMk id="11" creationId="{064B58B5-6434-0751-9358-B73E4C12C761}"/>
          </ac:picMkLst>
        </pc:picChg>
      </pc:sldChg>
      <pc:sldChg chg="addSp delSp modSp mod setBg">
        <pc:chgData name="Rocco Fazzalari" userId="9e2549cc7aafc813" providerId="LiveId" clId="{A9AE8154-CC3A-4703-B87C-67509D8487F1}" dt="2023-11-26T20:13:24.487" v="3684" actId="21"/>
        <pc:sldMkLst>
          <pc:docMk/>
          <pc:sldMk cId="3577297702" sldId="269"/>
        </pc:sldMkLst>
        <pc:spChg chg="add mod">
          <ac:chgData name="Rocco Fazzalari" userId="9e2549cc7aafc813" providerId="LiveId" clId="{A9AE8154-CC3A-4703-B87C-67509D8487F1}" dt="2023-11-26T19:41:17.395" v="3389" actId="1076"/>
          <ac:spMkLst>
            <pc:docMk/>
            <pc:sldMk cId="3577297702" sldId="269"/>
            <ac:spMk id="3" creationId="{075395B7-D0A2-D00C-2373-E771679390F9}"/>
          </ac:spMkLst>
        </pc:spChg>
        <pc:spChg chg="mod">
          <ac:chgData name="Rocco Fazzalari" userId="9e2549cc7aafc813" providerId="LiveId" clId="{A9AE8154-CC3A-4703-B87C-67509D8487F1}" dt="2023-11-25T17:35:38.595" v="3232" actId="207"/>
          <ac:spMkLst>
            <pc:docMk/>
            <pc:sldMk cId="3577297702" sldId="269"/>
            <ac:spMk id="7" creationId="{36E797B5-E605-895C-646D-DF425D1CD18A}"/>
          </ac:spMkLst>
        </pc:spChg>
        <pc:picChg chg="mod">
          <ac:chgData name="Rocco Fazzalari" userId="9e2549cc7aafc813" providerId="LiveId" clId="{A9AE8154-CC3A-4703-B87C-67509D8487F1}" dt="2023-11-26T20:12:51.462" v="3682" actId="14100"/>
          <ac:picMkLst>
            <pc:docMk/>
            <pc:sldMk cId="3577297702" sldId="269"/>
            <ac:picMk id="2" creationId="{BC7E6207-C0BC-3F93-50F6-252B40397148}"/>
          </ac:picMkLst>
        </pc:picChg>
        <pc:picChg chg="add mod">
          <ac:chgData name="Rocco Fazzalari" userId="9e2549cc7aafc813" providerId="LiveId" clId="{A9AE8154-CC3A-4703-B87C-67509D8487F1}" dt="2023-11-26T20:12:25.180" v="3677" actId="1076"/>
          <ac:picMkLst>
            <pc:docMk/>
            <pc:sldMk cId="3577297702" sldId="269"/>
            <ac:picMk id="4" creationId="{049E1D9C-8713-E8BF-25C1-65A042C6DD53}"/>
          </ac:picMkLst>
        </pc:picChg>
        <pc:picChg chg="add del mod modCrop">
          <ac:chgData name="Rocco Fazzalari" userId="9e2549cc7aafc813" providerId="LiveId" clId="{A9AE8154-CC3A-4703-B87C-67509D8487F1}" dt="2023-11-25T16:49:27.331" v="2848" actId="21"/>
          <ac:picMkLst>
            <pc:docMk/>
            <pc:sldMk cId="3577297702" sldId="269"/>
            <ac:picMk id="6" creationId="{9848CF37-CFBB-7EC5-2A87-E9C301FE3CF8}"/>
          </ac:picMkLst>
        </pc:picChg>
        <pc:picChg chg="add del mod">
          <ac:chgData name="Rocco Fazzalari" userId="9e2549cc7aafc813" providerId="LiveId" clId="{A9AE8154-CC3A-4703-B87C-67509D8487F1}" dt="2023-11-26T20:13:24.487" v="3684" actId="21"/>
          <ac:picMkLst>
            <pc:docMk/>
            <pc:sldMk cId="3577297702" sldId="269"/>
            <ac:picMk id="8" creationId="{CC37545B-3FB5-5A81-593E-F0B6907D2844}"/>
          </ac:picMkLst>
        </pc:picChg>
        <pc:picChg chg="mod modCrop">
          <ac:chgData name="Rocco Fazzalari" userId="9e2549cc7aafc813" providerId="LiveId" clId="{A9AE8154-CC3A-4703-B87C-67509D8487F1}" dt="2023-11-26T20:12:28.598" v="3678" actId="1076"/>
          <ac:picMkLst>
            <pc:docMk/>
            <pc:sldMk cId="3577297702" sldId="269"/>
            <ac:picMk id="9" creationId="{4900F97E-B89D-D7AC-5B28-1FD1D93778EE}"/>
          </ac:picMkLst>
        </pc:picChg>
      </pc:sldChg>
      <pc:sldChg chg="addSp delSp modSp new add del mod ord setBg">
        <pc:chgData name="Rocco Fazzalari" userId="9e2549cc7aafc813" providerId="LiveId" clId="{A9AE8154-CC3A-4703-B87C-67509D8487F1}" dt="2023-11-26T20:16:47.895" v="3713" actId="1076"/>
        <pc:sldMkLst>
          <pc:docMk/>
          <pc:sldMk cId="681196239" sldId="270"/>
        </pc:sldMkLst>
        <pc:spChg chg="del">
          <ac:chgData name="Rocco Fazzalari" userId="9e2549cc7aafc813" providerId="LiveId" clId="{A9AE8154-CC3A-4703-B87C-67509D8487F1}" dt="2023-11-23T07:54:26.059" v="290" actId="478"/>
          <ac:spMkLst>
            <pc:docMk/>
            <pc:sldMk cId="681196239" sldId="270"/>
            <ac:spMk id="2" creationId="{6183E352-A7A1-C3F7-CDA2-B50E095396B2}"/>
          </ac:spMkLst>
        </pc:spChg>
        <pc:spChg chg="del">
          <ac:chgData name="Rocco Fazzalari" userId="9e2549cc7aafc813" providerId="LiveId" clId="{A9AE8154-CC3A-4703-B87C-67509D8487F1}" dt="2023-11-23T07:54:30.634" v="291" actId="478"/>
          <ac:spMkLst>
            <pc:docMk/>
            <pc:sldMk cId="681196239" sldId="270"/>
            <ac:spMk id="3" creationId="{210A2FCE-06D7-D7DE-E091-4EBA473B3E7D}"/>
          </ac:spMkLst>
        </pc:spChg>
        <pc:spChg chg="add mod">
          <ac:chgData name="Rocco Fazzalari" userId="9e2549cc7aafc813" providerId="LiveId" clId="{A9AE8154-CC3A-4703-B87C-67509D8487F1}" dt="2023-11-26T20:16:47.895" v="3713" actId="1076"/>
          <ac:spMkLst>
            <pc:docMk/>
            <pc:sldMk cId="681196239" sldId="270"/>
            <ac:spMk id="4" creationId="{025DE5A7-5C75-C690-54A7-CB6310ABE18F}"/>
          </ac:spMkLst>
        </pc:spChg>
        <pc:picChg chg="add del mod modCrop">
          <ac:chgData name="Rocco Fazzalari" userId="9e2549cc7aafc813" providerId="LiveId" clId="{A9AE8154-CC3A-4703-B87C-67509D8487F1}" dt="2023-11-26T20:13:39.747" v="3687" actId="478"/>
          <ac:picMkLst>
            <pc:docMk/>
            <pc:sldMk cId="681196239" sldId="270"/>
            <ac:picMk id="3" creationId="{E2424319-C90E-D888-97C7-3C061F89115A}"/>
          </ac:picMkLst>
        </pc:picChg>
        <pc:picChg chg="add del mod">
          <ac:chgData name="Rocco Fazzalari" userId="9e2549cc7aafc813" providerId="LiveId" clId="{A9AE8154-CC3A-4703-B87C-67509D8487F1}" dt="2023-11-26T19:44:54.147" v="3395" actId="478"/>
          <ac:picMkLst>
            <pc:docMk/>
            <pc:sldMk cId="681196239" sldId="270"/>
            <ac:picMk id="5" creationId="{442C9DD7-0FAD-9DDE-D6C6-421509BCF21B}"/>
          </ac:picMkLst>
        </pc:picChg>
        <pc:picChg chg="add del mod">
          <ac:chgData name="Rocco Fazzalari" userId="9e2549cc7aafc813" providerId="LiveId" clId="{A9AE8154-CC3A-4703-B87C-67509D8487F1}" dt="2023-11-26T19:45:11.080" v="3397" actId="478"/>
          <ac:picMkLst>
            <pc:docMk/>
            <pc:sldMk cId="681196239" sldId="270"/>
            <ac:picMk id="7" creationId="{F0809B5A-C505-C4C1-8E86-B6F9F55EA906}"/>
          </ac:picMkLst>
        </pc:picChg>
        <pc:picChg chg="add del mod">
          <ac:chgData name="Rocco Fazzalari" userId="9e2549cc7aafc813" providerId="LiveId" clId="{A9AE8154-CC3A-4703-B87C-67509D8487F1}" dt="2023-11-26T19:45:24.441" v="3399" actId="478"/>
          <ac:picMkLst>
            <pc:docMk/>
            <pc:sldMk cId="681196239" sldId="270"/>
            <ac:picMk id="9" creationId="{E3DFE251-46B0-BCB6-14FD-7EFA9053AD55}"/>
          </ac:picMkLst>
        </pc:picChg>
        <pc:picChg chg="add del mod">
          <ac:chgData name="Rocco Fazzalari" userId="9e2549cc7aafc813" providerId="LiveId" clId="{A9AE8154-CC3A-4703-B87C-67509D8487F1}" dt="2023-11-26T19:45:39.331" v="3401" actId="478"/>
          <ac:picMkLst>
            <pc:docMk/>
            <pc:sldMk cId="681196239" sldId="270"/>
            <ac:picMk id="11" creationId="{A46E7325-1548-3196-6D0A-3A34A792704E}"/>
          </ac:picMkLst>
        </pc:picChg>
        <pc:picChg chg="add del mod">
          <ac:chgData name="Rocco Fazzalari" userId="9e2549cc7aafc813" providerId="LiveId" clId="{A9AE8154-CC3A-4703-B87C-67509D8487F1}" dt="2023-11-26T19:45:54.723" v="3403" actId="478"/>
          <ac:picMkLst>
            <pc:docMk/>
            <pc:sldMk cId="681196239" sldId="270"/>
            <ac:picMk id="13" creationId="{B8D7E10A-DED4-24E3-6A1E-4E34148364D9}"/>
          </ac:picMkLst>
        </pc:picChg>
        <pc:picChg chg="add del mod">
          <ac:chgData name="Rocco Fazzalari" userId="9e2549cc7aafc813" providerId="LiveId" clId="{A9AE8154-CC3A-4703-B87C-67509D8487F1}" dt="2023-11-26T19:46:08.081" v="3405" actId="478"/>
          <ac:picMkLst>
            <pc:docMk/>
            <pc:sldMk cId="681196239" sldId="270"/>
            <ac:picMk id="15" creationId="{B912FC06-AC23-D93A-EA68-868B88956853}"/>
          </ac:picMkLst>
        </pc:picChg>
        <pc:picChg chg="add del mod">
          <ac:chgData name="Rocco Fazzalari" userId="9e2549cc7aafc813" providerId="LiveId" clId="{A9AE8154-CC3A-4703-B87C-67509D8487F1}" dt="2023-11-26T19:46:21.290" v="3407" actId="478"/>
          <ac:picMkLst>
            <pc:docMk/>
            <pc:sldMk cId="681196239" sldId="270"/>
            <ac:picMk id="17" creationId="{40C0DB75-9132-7DCF-F3EF-E87343630F37}"/>
          </ac:picMkLst>
        </pc:picChg>
        <pc:picChg chg="add del mod">
          <ac:chgData name="Rocco Fazzalari" userId="9e2549cc7aafc813" providerId="LiveId" clId="{A9AE8154-CC3A-4703-B87C-67509D8487F1}" dt="2023-11-26T19:48:14.197" v="3411" actId="21"/>
          <ac:picMkLst>
            <pc:docMk/>
            <pc:sldMk cId="681196239" sldId="270"/>
            <ac:picMk id="19" creationId="{97E331A3-E8B7-7357-D61B-54ED1516C990}"/>
          </ac:picMkLst>
        </pc:picChg>
        <pc:picChg chg="add del mod">
          <ac:chgData name="Rocco Fazzalari" userId="9e2549cc7aafc813" providerId="LiveId" clId="{A9AE8154-CC3A-4703-B87C-67509D8487F1}" dt="2023-11-26T19:49:37.986" v="3424" actId="478"/>
          <ac:picMkLst>
            <pc:docMk/>
            <pc:sldMk cId="681196239" sldId="270"/>
            <ac:picMk id="21" creationId="{E282BD3D-38CC-8F92-D1CE-EBAF448938DD}"/>
          </ac:picMkLst>
        </pc:picChg>
        <pc:picChg chg="add del mod">
          <ac:chgData name="Rocco Fazzalari" userId="9e2549cc7aafc813" providerId="LiveId" clId="{A9AE8154-CC3A-4703-B87C-67509D8487F1}" dt="2023-11-26T19:49:51.605" v="3426" actId="478"/>
          <ac:picMkLst>
            <pc:docMk/>
            <pc:sldMk cId="681196239" sldId="270"/>
            <ac:picMk id="23" creationId="{07EDBED6-9B4E-05A4-75D0-FA68233B14F0}"/>
          </ac:picMkLst>
        </pc:picChg>
        <pc:picChg chg="add del mod modCrop">
          <ac:chgData name="Rocco Fazzalari" userId="9e2549cc7aafc813" providerId="LiveId" clId="{A9AE8154-CC3A-4703-B87C-67509D8487F1}" dt="2023-11-26T19:50:50.864" v="3431" actId="21"/>
          <ac:picMkLst>
            <pc:docMk/>
            <pc:sldMk cId="681196239" sldId="270"/>
            <ac:picMk id="25" creationId="{2B000875-A8C9-3F34-D5C7-6EB0BF05FD09}"/>
          </ac:picMkLst>
        </pc:picChg>
        <pc:picChg chg="add del mod">
          <ac:chgData name="Rocco Fazzalari" userId="9e2549cc7aafc813" providerId="LiveId" clId="{A9AE8154-CC3A-4703-B87C-67509D8487F1}" dt="2023-11-26T20:04:15.348" v="3568" actId="478"/>
          <ac:picMkLst>
            <pc:docMk/>
            <pc:sldMk cId="681196239" sldId="270"/>
            <ac:picMk id="27" creationId="{6883FDF7-2904-C947-C08C-B6F4B7BE2D7E}"/>
          </ac:picMkLst>
        </pc:picChg>
        <pc:picChg chg="add del mod">
          <ac:chgData name="Rocco Fazzalari" userId="9e2549cc7aafc813" providerId="LiveId" clId="{A9AE8154-CC3A-4703-B87C-67509D8487F1}" dt="2023-11-26T20:04:39.929" v="3571" actId="21"/>
          <ac:picMkLst>
            <pc:docMk/>
            <pc:sldMk cId="681196239" sldId="270"/>
            <ac:picMk id="29" creationId="{363E2146-5867-9D7A-7AB7-59ECE3EF6743}"/>
          </ac:picMkLst>
        </pc:picChg>
        <pc:picChg chg="add mod modCrop">
          <ac:chgData name="Rocco Fazzalari" userId="9e2549cc7aafc813" providerId="LiveId" clId="{A9AE8154-CC3A-4703-B87C-67509D8487F1}" dt="2023-11-26T20:16:29.455" v="3712" actId="1076"/>
          <ac:picMkLst>
            <pc:docMk/>
            <pc:sldMk cId="681196239" sldId="270"/>
            <ac:picMk id="30" creationId="{C7FCBB5B-6F48-2D9A-630B-2CB14F55855C}"/>
          </ac:picMkLst>
        </pc:picChg>
      </pc:sldChg>
      <pc:sldChg chg="addSp delSp modSp new mod setBg">
        <pc:chgData name="Rocco Fazzalari" userId="9e2549cc7aafc813" providerId="LiveId" clId="{A9AE8154-CC3A-4703-B87C-67509D8487F1}" dt="2023-11-26T20:01:57.935" v="3540" actId="14100"/>
        <pc:sldMkLst>
          <pc:docMk/>
          <pc:sldMk cId="1575806900" sldId="271"/>
        </pc:sldMkLst>
        <pc:spChg chg="del">
          <ac:chgData name="Rocco Fazzalari" userId="9e2549cc7aafc813" providerId="LiveId" clId="{A9AE8154-CC3A-4703-B87C-67509D8487F1}" dt="2023-11-25T13:59:38.551" v="573" actId="478"/>
          <ac:spMkLst>
            <pc:docMk/>
            <pc:sldMk cId="1575806900" sldId="271"/>
            <ac:spMk id="2" creationId="{C0CA73DA-23F7-19FC-596E-AC41A6CF81D9}"/>
          </ac:spMkLst>
        </pc:spChg>
        <pc:spChg chg="add mod">
          <ac:chgData name="Rocco Fazzalari" userId="9e2549cc7aafc813" providerId="LiveId" clId="{A9AE8154-CC3A-4703-B87C-67509D8487F1}" dt="2023-11-26T20:01:57.935" v="3540" actId="14100"/>
          <ac:spMkLst>
            <pc:docMk/>
            <pc:sldMk cId="1575806900" sldId="271"/>
            <ac:spMk id="2" creationId="{FC138BFA-E93D-1BD0-275D-9DC2E7B97262}"/>
          </ac:spMkLst>
        </pc:spChg>
        <pc:spChg chg="del">
          <ac:chgData name="Rocco Fazzalari" userId="9e2549cc7aafc813" providerId="LiveId" clId="{A9AE8154-CC3A-4703-B87C-67509D8487F1}" dt="2023-11-25T13:59:44.003" v="574" actId="478"/>
          <ac:spMkLst>
            <pc:docMk/>
            <pc:sldMk cId="1575806900" sldId="271"/>
            <ac:spMk id="3" creationId="{03936957-1996-EE3C-0140-1CF71557A3C9}"/>
          </ac:spMkLst>
        </pc:spChg>
        <pc:picChg chg="add del mod modCrop">
          <ac:chgData name="Rocco Fazzalari" userId="9e2549cc7aafc813" providerId="LiveId" clId="{A9AE8154-CC3A-4703-B87C-67509D8487F1}" dt="2023-11-25T15:18:00.827" v="1757" actId="21"/>
          <ac:picMkLst>
            <pc:docMk/>
            <pc:sldMk cId="1575806900" sldId="271"/>
            <ac:picMk id="3" creationId="{A8708860-CEB9-0230-36D9-27A35F8D7BB7}"/>
          </ac:picMkLst>
        </pc:picChg>
        <pc:picChg chg="add del mod modCrop">
          <ac:chgData name="Rocco Fazzalari" userId="9e2549cc7aafc813" providerId="LiveId" clId="{A9AE8154-CC3A-4703-B87C-67509D8487F1}" dt="2023-11-25T14:08:46.819" v="1258" actId="21"/>
          <ac:picMkLst>
            <pc:docMk/>
            <pc:sldMk cId="1575806900" sldId="271"/>
            <ac:picMk id="5" creationId="{C5BC4414-F5BE-AC2A-0415-E374B5583F27}"/>
          </ac:picMkLst>
        </pc:picChg>
        <pc:picChg chg="add mod">
          <ac:chgData name="Rocco Fazzalari" userId="9e2549cc7aafc813" providerId="LiveId" clId="{A9AE8154-CC3A-4703-B87C-67509D8487F1}" dt="2023-11-25T15:45:19.323" v="1975" actId="1076"/>
          <ac:picMkLst>
            <pc:docMk/>
            <pc:sldMk cId="1575806900" sldId="271"/>
            <ac:picMk id="5" creationId="{FB1A9E64-F235-CB96-BAF6-AEC9495F7CE5}"/>
          </ac:picMkLst>
        </pc:picChg>
        <pc:picChg chg="add mod modCrop">
          <ac:chgData name="Rocco Fazzalari" userId="9e2549cc7aafc813" providerId="LiveId" clId="{A9AE8154-CC3A-4703-B87C-67509D8487F1}" dt="2023-11-25T15:45:57.306" v="1978" actId="1076"/>
          <ac:picMkLst>
            <pc:docMk/>
            <pc:sldMk cId="1575806900" sldId="271"/>
            <ac:picMk id="7" creationId="{416D0314-82E2-27AF-C8D0-FFD374E324AF}"/>
          </ac:picMkLst>
        </pc:picChg>
        <pc:picChg chg="add del mod">
          <ac:chgData name="Rocco Fazzalari" userId="9e2549cc7aafc813" providerId="LiveId" clId="{A9AE8154-CC3A-4703-B87C-67509D8487F1}" dt="2023-11-25T14:03:12.105" v="588" actId="478"/>
          <ac:picMkLst>
            <pc:docMk/>
            <pc:sldMk cId="1575806900" sldId="271"/>
            <ac:picMk id="7" creationId="{4CC5BE5D-3A9B-2DC1-6843-16995A8220E2}"/>
          </ac:picMkLst>
        </pc:picChg>
        <pc:picChg chg="add del mod">
          <ac:chgData name="Rocco Fazzalari" userId="9e2549cc7aafc813" providerId="LiveId" clId="{A9AE8154-CC3A-4703-B87C-67509D8487F1}" dt="2023-11-25T14:09:26.479" v="1263" actId="21"/>
          <ac:picMkLst>
            <pc:docMk/>
            <pc:sldMk cId="1575806900" sldId="271"/>
            <ac:picMk id="8" creationId="{50129B77-83E2-5A4D-A8A4-2C3FCC856FD2}"/>
          </ac:picMkLst>
        </pc:picChg>
        <pc:picChg chg="add del mod modCrop">
          <ac:chgData name="Rocco Fazzalari" userId="9e2549cc7aafc813" providerId="LiveId" clId="{A9AE8154-CC3A-4703-B87C-67509D8487F1}" dt="2023-11-25T15:46:05.773" v="1979" actId="1076"/>
          <ac:picMkLst>
            <pc:docMk/>
            <pc:sldMk cId="1575806900" sldId="271"/>
            <ac:picMk id="9" creationId="{BC140B79-2F89-03A1-B6C0-3701E42FDDB1}"/>
          </ac:picMkLst>
        </pc:picChg>
        <pc:picChg chg="add del mod">
          <ac:chgData name="Rocco Fazzalari" userId="9e2549cc7aafc813" providerId="LiveId" clId="{A9AE8154-CC3A-4703-B87C-67509D8487F1}" dt="2023-11-25T14:09:58.390" v="1269" actId="21"/>
          <ac:picMkLst>
            <pc:docMk/>
            <pc:sldMk cId="1575806900" sldId="271"/>
            <ac:picMk id="9" creationId="{F25DF7CF-9B26-C5A3-1FEC-15FFF6CC8570}"/>
          </ac:picMkLst>
        </pc:picChg>
        <pc:picChg chg="add del mod modCrop">
          <ac:chgData name="Rocco Fazzalari" userId="9e2549cc7aafc813" providerId="LiveId" clId="{A9AE8154-CC3A-4703-B87C-67509D8487F1}" dt="2023-11-25T15:38:12.373" v="1933" actId="478"/>
          <ac:picMkLst>
            <pc:docMk/>
            <pc:sldMk cId="1575806900" sldId="271"/>
            <ac:picMk id="10" creationId="{5D4704AA-700E-02D2-C21D-CEA616B8DC6F}"/>
          </ac:picMkLst>
        </pc:picChg>
      </pc:sldChg>
      <pc:sldChg chg="delSp add del mod">
        <pc:chgData name="Rocco Fazzalari" userId="9e2549cc7aafc813" providerId="LiveId" clId="{A9AE8154-CC3A-4703-B87C-67509D8487F1}" dt="2023-11-25T14:34:41.502" v="1565" actId="2696"/>
        <pc:sldMkLst>
          <pc:docMk/>
          <pc:sldMk cId="1747308642" sldId="272"/>
        </pc:sldMkLst>
        <pc:picChg chg="del">
          <ac:chgData name="Rocco Fazzalari" userId="9e2549cc7aafc813" providerId="LiveId" clId="{A9AE8154-CC3A-4703-B87C-67509D8487F1}" dt="2023-11-25T14:33:50.665" v="1558" actId="21"/>
          <ac:picMkLst>
            <pc:docMk/>
            <pc:sldMk cId="1747308642" sldId="272"/>
            <ac:picMk id="42" creationId="{9629C51D-B071-BA2B-CF5C-1D858F433334}"/>
          </ac:picMkLst>
        </pc:picChg>
      </pc:sldChg>
      <pc:sldChg chg="addSp delSp modSp new add del mod">
        <pc:chgData name="Rocco Fazzalari" userId="9e2549cc7aafc813" providerId="LiveId" clId="{A9AE8154-CC3A-4703-B87C-67509D8487F1}" dt="2023-11-25T14:33:34.671" v="1556" actId="2696"/>
        <pc:sldMkLst>
          <pc:docMk/>
          <pc:sldMk cId="1875360405" sldId="272"/>
        </pc:sldMkLst>
        <pc:spChg chg="del">
          <ac:chgData name="Rocco Fazzalari" userId="9e2549cc7aafc813" providerId="LiveId" clId="{A9AE8154-CC3A-4703-B87C-67509D8487F1}" dt="2023-11-25T14:13:38.813" v="1288" actId="478"/>
          <ac:spMkLst>
            <pc:docMk/>
            <pc:sldMk cId="1875360405" sldId="272"/>
            <ac:spMk id="2" creationId="{DA76B1A2-49EE-A5E6-E322-9DD1C5B4187F}"/>
          </ac:spMkLst>
        </pc:spChg>
        <pc:spChg chg="del">
          <ac:chgData name="Rocco Fazzalari" userId="9e2549cc7aafc813" providerId="LiveId" clId="{A9AE8154-CC3A-4703-B87C-67509D8487F1}" dt="2023-11-25T14:13:47.107" v="1289" actId="478"/>
          <ac:spMkLst>
            <pc:docMk/>
            <pc:sldMk cId="1875360405" sldId="272"/>
            <ac:spMk id="3" creationId="{1D1E5D3D-875A-5692-8CA7-9DB010613524}"/>
          </ac:spMkLst>
        </pc:spChg>
        <pc:spChg chg="add del mod">
          <ac:chgData name="Rocco Fazzalari" userId="9e2549cc7aafc813" providerId="LiveId" clId="{A9AE8154-CC3A-4703-B87C-67509D8487F1}" dt="2023-11-25T14:22:57.625" v="1410"/>
          <ac:spMkLst>
            <pc:docMk/>
            <pc:sldMk cId="1875360405" sldId="272"/>
            <ac:spMk id="12" creationId="{042F17B1-F812-86AF-1F02-A71F4C2510AB}"/>
          </ac:spMkLst>
        </pc:spChg>
        <pc:spChg chg="add del mod">
          <ac:chgData name="Rocco Fazzalari" userId="9e2549cc7aafc813" providerId="LiveId" clId="{A9AE8154-CC3A-4703-B87C-67509D8487F1}" dt="2023-11-25T14:24:01.432" v="1440"/>
          <ac:spMkLst>
            <pc:docMk/>
            <pc:sldMk cId="1875360405" sldId="272"/>
            <ac:spMk id="27" creationId="{58EB6553-9039-8010-00A4-95F405C729C9}"/>
          </ac:spMkLst>
        </pc:spChg>
        <pc:grpChg chg="mod">
          <ac:chgData name="Rocco Fazzalari" userId="9e2549cc7aafc813" providerId="LiveId" clId="{A9AE8154-CC3A-4703-B87C-67509D8487F1}" dt="2023-11-25T14:22:56.715" v="1408"/>
          <ac:grpSpMkLst>
            <pc:docMk/>
            <pc:sldMk cId="1875360405" sldId="272"/>
            <ac:grpSpMk id="15" creationId="{5462FAC8-402C-6726-A6F4-9F257D500DE7}"/>
          </ac:grpSpMkLst>
        </pc:grpChg>
        <pc:grpChg chg="add del mod">
          <ac:chgData name="Rocco Fazzalari" userId="9e2549cc7aafc813" providerId="LiveId" clId="{A9AE8154-CC3A-4703-B87C-67509D8487F1}" dt="2023-11-25T14:22:55.613" v="1404"/>
          <ac:grpSpMkLst>
            <pc:docMk/>
            <pc:sldMk cId="1875360405" sldId="272"/>
            <ac:grpSpMk id="19" creationId="{14ADA94C-1115-B37F-D2F7-EA20498CC6C6}"/>
          </ac:grpSpMkLst>
        </pc:grpChg>
        <pc:grpChg chg="add del mod">
          <ac:chgData name="Rocco Fazzalari" userId="9e2549cc7aafc813" providerId="LiveId" clId="{A9AE8154-CC3A-4703-B87C-67509D8487F1}" dt="2023-11-25T14:22:55.345" v="1402"/>
          <ac:grpSpMkLst>
            <pc:docMk/>
            <pc:sldMk cId="1875360405" sldId="272"/>
            <ac:grpSpMk id="21" creationId="{BA43BA67-0E79-B7A2-97FF-31A8FC3321D4}"/>
          </ac:grpSpMkLst>
        </pc:grpChg>
        <pc:grpChg chg="add del mod">
          <ac:chgData name="Rocco Fazzalari" userId="9e2549cc7aafc813" providerId="LiveId" clId="{A9AE8154-CC3A-4703-B87C-67509D8487F1}" dt="2023-11-25T14:22:55.092" v="1400"/>
          <ac:grpSpMkLst>
            <pc:docMk/>
            <pc:sldMk cId="1875360405" sldId="272"/>
            <ac:grpSpMk id="23" creationId="{4CEABBA1-FBA3-DA83-178E-270CA681A07A}"/>
          </ac:grpSpMkLst>
        </pc:grpChg>
        <pc:grpChg chg="mod">
          <ac:chgData name="Rocco Fazzalari" userId="9e2549cc7aafc813" providerId="LiveId" clId="{A9AE8154-CC3A-4703-B87C-67509D8487F1}" dt="2023-11-25T14:22:54.804" v="1398"/>
          <ac:grpSpMkLst>
            <pc:docMk/>
            <pc:sldMk cId="1875360405" sldId="272"/>
            <ac:grpSpMk id="25" creationId="{21C158ED-F602-0BE9-4563-959450EDCEA2}"/>
          </ac:grpSpMkLst>
        </pc:grpChg>
        <pc:grpChg chg="mod">
          <ac:chgData name="Rocco Fazzalari" userId="9e2549cc7aafc813" providerId="LiveId" clId="{A9AE8154-CC3A-4703-B87C-67509D8487F1}" dt="2023-11-25T14:23:17.680" v="1421"/>
          <ac:grpSpMkLst>
            <pc:docMk/>
            <pc:sldMk cId="1875360405" sldId="272"/>
            <ac:grpSpMk id="33" creationId="{C970AD6D-63C7-4461-5493-84DA5531C886}"/>
          </ac:grpSpMkLst>
        </pc:grpChg>
        <pc:grpChg chg="mod">
          <ac:chgData name="Rocco Fazzalari" userId="9e2549cc7aafc813" providerId="LiveId" clId="{A9AE8154-CC3A-4703-B87C-67509D8487F1}" dt="2023-11-25T14:23:58.747" v="1435"/>
          <ac:grpSpMkLst>
            <pc:docMk/>
            <pc:sldMk cId="1875360405" sldId="272"/>
            <ac:grpSpMk id="38" creationId="{1AEB5C15-B205-F41C-0FE5-39C5DA29C56B}"/>
          </ac:grpSpMkLst>
        </pc:grpChg>
        <pc:picChg chg="add mod modCrop">
          <ac:chgData name="Rocco Fazzalari" userId="9e2549cc7aafc813" providerId="LiveId" clId="{A9AE8154-CC3A-4703-B87C-67509D8487F1}" dt="2023-11-25T14:32:44.166" v="1549" actId="14100"/>
          <ac:picMkLst>
            <pc:docMk/>
            <pc:sldMk cId="1875360405" sldId="272"/>
            <ac:picMk id="5" creationId="{65E9B271-6B21-3547-A847-5925016C7560}"/>
          </ac:picMkLst>
        </pc:picChg>
        <pc:picChg chg="add del mod">
          <ac:chgData name="Rocco Fazzalari" userId="9e2549cc7aafc813" providerId="LiveId" clId="{A9AE8154-CC3A-4703-B87C-67509D8487F1}" dt="2023-11-25T14:17:36.552" v="1362" actId="478"/>
          <ac:picMkLst>
            <pc:docMk/>
            <pc:sldMk cId="1875360405" sldId="272"/>
            <ac:picMk id="7" creationId="{7D630A0C-ADC6-47C1-04FE-222C03514D74}"/>
          </ac:picMkLst>
        </pc:picChg>
        <pc:picChg chg="add del mod">
          <ac:chgData name="Rocco Fazzalari" userId="9e2549cc7aafc813" providerId="LiveId" clId="{A9AE8154-CC3A-4703-B87C-67509D8487F1}" dt="2023-11-25T14:17:59.303" v="1364" actId="478"/>
          <ac:picMkLst>
            <pc:docMk/>
            <pc:sldMk cId="1875360405" sldId="272"/>
            <ac:picMk id="9" creationId="{22A4315A-E3E9-9CA3-77CC-429C558982BA}"/>
          </ac:picMkLst>
        </pc:picChg>
        <pc:picChg chg="add del mod">
          <ac:chgData name="Rocco Fazzalari" userId="9e2549cc7aafc813" providerId="LiveId" clId="{A9AE8154-CC3A-4703-B87C-67509D8487F1}" dt="2023-11-25T14:33:07.652" v="1552" actId="21"/>
          <ac:picMkLst>
            <pc:docMk/>
            <pc:sldMk cId="1875360405" sldId="272"/>
            <ac:picMk id="10" creationId="{C8A9AF06-EC44-142A-0C10-CE17FBC4F342}"/>
          </ac:picMkLst>
        </pc:picChg>
        <pc:picChg chg="add mod modCrop">
          <ac:chgData name="Rocco Fazzalari" userId="9e2549cc7aafc813" providerId="LiveId" clId="{A9AE8154-CC3A-4703-B87C-67509D8487F1}" dt="2023-11-25T14:32:31.982" v="1547" actId="1076"/>
          <ac:picMkLst>
            <pc:docMk/>
            <pc:sldMk cId="1875360405" sldId="272"/>
            <ac:picMk id="42" creationId="{9629C51D-B071-BA2B-CF5C-1D858F433334}"/>
          </ac:picMkLst>
        </pc:picChg>
        <pc:inkChg chg="add del">
          <ac:chgData name="Rocco Fazzalari" userId="9e2549cc7aafc813" providerId="LiveId" clId="{A9AE8154-CC3A-4703-B87C-67509D8487F1}" dt="2023-11-25T14:22:57.831" v="1411" actId="9405"/>
          <ac:inkMkLst>
            <pc:docMk/>
            <pc:sldMk cId="1875360405" sldId="272"/>
            <ac:inkMk id="11" creationId="{DC601611-2995-2C8B-8D10-E55D7370498B}"/>
          </ac:inkMkLst>
        </pc:inkChg>
        <pc:inkChg chg="add del mod">
          <ac:chgData name="Rocco Fazzalari" userId="9e2549cc7aafc813" providerId="LiveId" clId="{A9AE8154-CC3A-4703-B87C-67509D8487F1}" dt="2023-11-25T14:22:57.313" v="1409" actId="9405"/>
          <ac:inkMkLst>
            <pc:docMk/>
            <pc:sldMk cId="1875360405" sldId="272"/>
            <ac:inkMk id="13" creationId="{AABC42BB-A22C-2A1D-62A0-12C2EDD001A7}"/>
          </ac:inkMkLst>
        </pc:inkChg>
        <pc:inkChg chg="add del mod">
          <ac:chgData name="Rocco Fazzalari" userId="9e2549cc7aafc813" providerId="LiveId" clId="{A9AE8154-CC3A-4703-B87C-67509D8487F1}" dt="2023-11-25T14:22:56.715" v="1408"/>
          <ac:inkMkLst>
            <pc:docMk/>
            <pc:sldMk cId="1875360405" sldId="272"/>
            <ac:inkMk id="14" creationId="{8CD77782-6E94-AB13-16A8-E281C42F6411}"/>
          </ac:inkMkLst>
        </pc:inkChg>
        <pc:inkChg chg="add del mod">
          <ac:chgData name="Rocco Fazzalari" userId="9e2549cc7aafc813" providerId="LiveId" clId="{A9AE8154-CC3A-4703-B87C-67509D8487F1}" dt="2023-11-25T14:22:56.103" v="1406" actId="9405"/>
          <ac:inkMkLst>
            <pc:docMk/>
            <pc:sldMk cId="1875360405" sldId="272"/>
            <ac:inkMk id="16" creationId="{32CE2FD3-A507-FA01-FDFF-37877737A2C7}"/>
          </ac:inkMkLst>
        </pc:inkChg>
        <pc:inkChg chg="add del mod">
          <ac:chgData name="Rocco Fazzalari" userId="9e2549cc7aafc813" providerId="LiveId" clId="{A9AE8154-CC3A-4703-B87C-67509D8487F1}" dt="2023-11-25T14:22:55.899" v="1405" actId="9405"/>
          <ac:inkMkLst>
            <pc:docMk/>
            <pc:sldMk cId="1875360405" sldId="272"/>
            <ac:inkMk id="17" creationId="{969A748D-E18C-5D86-4F04-780180E42926}"/>
          </ac:inkMkLst>
        </pc:inkChg>
        <pc:inkChg chg="add del mod">
          <ac:chgData name="Rocco Fazzalari" userId="9e2549cc7aafc813" providerId="LiveId" clId="{A9AE8154-CC3A-4703-B87C-67509D8487F1}" dt="2023-11-25T14:22:55.613" v="1404"/>
          <ac:inkMkLst>
            <pc:docMk/>
            <pc:sldMk cId="1875360405" sldId="272"/>
            <ac:inkMk id="18" creationId="{91F964B2-FD09-6EF3-B8EB-C17D674510CE}"/>
          </ac:inkMkLst>
        </pc:inkChg>
        <pc:inkChg chg="add del mod">
          <ac:chgData name="Rocco Fazzalari" userId="9e2549cc7aafc813" providerId="LiveId" clId="{A9AE8154-CC3A-4703-B87C-67509D8487F1}" dt="2023-11-25T14:22:55.345" v="1402"/>
          <ac:inkMkLst>
            <pc:docMk/>
            <pc:sldMk cId="1875360405" sldId="272"/>
            <ac:inkMk id="20" creationId="{CF15999B-883B-C9DF-5A5B-47122E3D3943}"/>
          </ac:inkMkLst>
        </pc:inkChg>
        <pc:inkChg chg="add del mod">
          <ac:chgData name="Rocco Fazzalari" userId="9e2549cc7aafc813" providerId="LiveId" clId="{A9AE8154-CC3A-4703-B87C-67509D8487F1}" dt="2023-11-25T14:22:55.092" v="1400"/>
          <ac:inkMkLst>
            <pc:docMk/>
            <pc:sldMk cId="1875360405" sldId="272"/>
            <ac:inkMk id="22" creationId="{67FCEBD5-859F-E6EE-03E5-143D2447596F}"/>
          </ac:inkMkLst>
        </pc:inkChg>
        <pc:inkChg chg="add del mod">
          <ac:chgData name="Rocco Fazzalari" userId="9e2549cc7aafc813" providerId="LiveId" clId="{A9AE8154-CC3A-4703-B87C-67509D8487F1}" dt="2023-11-25T14:22:54.804" v="1398"/>
          <ac:inkMkLst>
            <pc:docMk/>
            <pc:sldMk cId="1875360405" sldId="272"/>
            <ac:inkMk id="24" creationId="{B1E6DFD5-02A7-0B82-9D93-743050EC0D28}"/>
          </ac:inkMkLst>
        </pc:inkChg>
        <pc:inkChg chg="add del">
          <ac:chgData name="Rocco Fazzalari" userId="9e2549cc7aafc813" providerId="LiveId" clId="{A9AE8154-CC3A-4703-B87C-67509D8487F1}" dt="2023-11-25T14:24:01.721" v="1441" actId="9405"/>
          <ac:inkMkLst>
            <pc:docMk/>
            <pc:sldMk cId="1875360405" sldId="272"/>
            <ac:inkMk id="26" creationId="{2E26F258-E2B1-E5D4-FD35-9F6060B3CF0E}"/>
          </ac:inkMkLst>
        </pc:inkChg>
        <pc:inkChg chg="add del">
          <ac:chgData name="Rocco Fazzalari" userId="9e2549cc7aafc813" providerId="LiveId" clId="{A9AE8154-CC3A-4703-B87C-67509D8487F1}" dt="2023-11-25T14:24:00.648" v="1439" actId="9405"/>
          <ac:inkMkLst>
            <pc:docMk/>
            <pc:sldMk cId="1875360405" sldId="272"/>
            <ac:inkMk id="28" creationId="{25D67D4F-F08F-AA72-0FBE-97DA17C07D95}"/>
          </ac:inkMkLst>
        </pc:inkChg>
        <pc:inkChg chg="add del">
          <ac:chgData name="Rocco Fazzalari" userId="9e2549cc7aafc813" providerId="LiveId" clId="{A9AE8154-CC3A-4703-B87C-67509D8487F1}" dt="2023-11-25T14:24:00.442" v="1438" actId="9405"/>
          <ac:inkMkLst>
            <pc:docMk/>
            <pc:sldMk cId="1875360405" sldId="272"/>
            <ac:inkMk id="29" creationId="{C98EC112-6F1B-30B4-6B64-D2A151B3DE0D}"/>
          </ac:inkMkLst>
        </pc:inkChg>
        <pc:inkChg chg="add del">
          <ac:chgData name="Rocco Fazzalari" userId="9e2549cc7aafc813" providerId="LiveId" clId="{A9AE8154-CC3A-4703-B87C-67509D8487F1}" dt="2023-11-25T14:23:59.706" v="1437" actId="9405"/>
          <ac:inkMkLst>
            <pc:docMk/>
            <pc:sldMk cId="1875360405" sldId="272"/>
            <ac:inkMk id="30" creationId="{4B0FF030-CA41-C5DB-0948-F1612F3E9823}"/>
          </ac:inkMkLst>
        </pc:inkChg>
        <pc:inkChg chg="add del mod">
          <ac:chgData name="Rocco Fazzalari" userId="9e2549cc7aafc813" providerId="LiveId" clId="{A9AE8154-CC3A-4703-B87C-67509D8487F1}" dt="2023-11-25T14:23:18.651" v="1422" actId="9405"/>
          <ac:inkMkLst>
            <pc:docMk/>
            <pc:sldMk cId="1875360405" sldId="272"/>
            <ac:inkMk id="31" creationId="{CEC2FF42-22E7-C745-62EE-AF449A178C4A}"/>
          </ac:inkMkLst>
        </pc:inkChg>
        <pc:inkChg chg="add del mod">
          <ac:chgData name="Rocco Fazzalari" userId="9e2549cc7aafc813" providerId="LiveId" clId="{A9AE8154-CC3A-4703-B87C-67509D8487F1}" dt="2023-11-25T14:23:17.680" v="1421"/>
          <ac:inkMkLst>
            <pc:docMk/>
            <pc:sldMk cId="1875360405" sldId="272"/>
            <ac:inkMk id="32" creationId="{7CDE3D57-D2CB-93C5-F8DA-3AE80A7A25BB}"/>
          </ac:inkMkLst>
        </pc:inkChg>
        <pc:inkChg chg="add del">
          <ac:chgData name="Rocco Fazzalari" userId="9e2549cc7aafc813" providerId="LiveId" clId="{A9AE8154-CC3A-4703-B87C-67509D8487F1}" dt="2023-11-25T14:23:29.186" v="1426" actId="9405"/>
          <ac:inkMkLst>
            <pc:docMk/>
            <pc:sldMk cId="1875360405" sldId="272"/>
            <ac:inkMk id="34" creationId="{B8B32097-44CC-76DF-45A2-F90EE401A7CA}"/>
          </ac:inkMkLst>
        </pc:inkChg>
        <pc:inkChg chg="add del">
          <ac:chgData name="Rocco Fazzalari" userId="9e2549cc7aafc813" providerId="LiveId" clId="{A9AE8154-CC3A-4703-B87C-67509D8487F1}" dt="2023-11-25T14:23:28.981" v="1425" actId="9405"/>
          <ac:inkMkLst>
            <pc:docMk/>
            <pc:sldMk cId="1875360405" sldId="272"/>
            <ac:inkMk id="35" creationId="{7F1956A6-D0A8-7338-7363-1B940C2B0F13}"/>
          </ac:inkMkLst>
        </pc:inkChg>
        <pc:inkChg chg="add del mod">
          <ac:chgData name="Rocco Fazzalari" userId="9e2549cc7aafc813" providerId="LiveId" clId="{A9AE8154-CC3A-4703-B87C-67509D8487F1}" dt="2023-11-25T14:23:58.952" v="1436" actId="9405"/>
          <ac:inkMkLst>
            <pc:docMk/>
            <pc:sldMk cId="1875360405" sldId="272"/>
            <ac:inkMk id="36" creationId="{08F534AF-BB93-5524-B519-924EA877B258}"/>
          </ac:inkMkLst>
        </pc:inkChg>
        <pc:inkChg chg="add del mod">
          <ac:chgData name="Rocco Fazzalari" userId="9e2549cc7aafc813" providerId="LiveId" clId="{A9AE8154-CC3A-4703-B87C-67509D8487F1}" dt="2023-11-25T14:23:58.747" v="1435"/>
          <ac:inkMkLst>
            <pc:docMk/>
            <pc:sldMk cId="1875360405" sldId="272"/>
            <ac:inkMk id="37" creationId="{BC9BC341-F77C-6C0F-7847-5663B47038F9}"/>
          </ac:inkMkLst>
        </pc:inkChg>
        <pc:inkChg chg="add del">
          <ac:chgData name="Rocco Fazzalari" userId="9e2549cc7aafc813" providerId="LiveId" clId="{A9AE8154-CC3A-4703-B87C-67509D8487F1}" dt="2023-11-25T14:23:58.448" v="1433" actId="9405"/>
          <ac:inkMkLst>
            <pc:docMk/>
            <pc:sldMk cId="1875360405" sldId="272"/>
            <ac:inkMk id="39" creationId="{A85B1833-2BF9-5FC9-DA60-F12F8237F62E}"/>
          </ac:inkMkLst>
        </pc:inkChg>
        <pc:inkChg chg="add del">
          <ac:chgData name="Rocco Fazzalari" userId="9e2549cc7aafc813" providerId="LiveId" clId="{A9AE8154-CC3A-4703-B87C-67509D8487F1}" dt="2023-11-25T14:23:58.187" v="1432" actId="9405"/>
          <ac:inkMkLst>
            <pc:docMk/>
            <pc:sldMk cId="1875360405" sldId="272"/>
            <ac:inkMk id="40" creationId="{9A881110-BF94-51BB-12BF-08CC85F2A9D6}"/>
          </ac:inkMkLst>
        </pc:inkChg>
        <pc:inkChg chg="add del">
          <ac:chgData name="Rocco Fazzalari" userId="9e2549cc7aafc813" providerId="LiveId" clId="{A9AE8154-CC3A-4703-B87C-67509D8487F1}" dt="2023-11-25T14:25:26.308" v="1447" actId="478"/>
          <ac:inkMkLst>
            <pc:docMk/>
            <pc:sldMk cId="1875360405" sldId="272"/>
            <ac:inkMk id="41" creationId="{29EBEAF8-4AA5-3419-871C-402B963E3F8E}"/>
          </ac:inkMkLst>
        </pc:inkChg>
      </pc:sldChg>
      <pc:sldChg chg="delSp add del mod">
        <pc:chgData name="Rocco Fazzalari" userId="9e2549cc7aafc813" providerId="LiveId" clId="{A9AE8154-CC3A-4703-B87C-67509D8487F1}" dt="2023-11-25T14:39:23.088" v="1646" actId="47"/>
        <pc:sldMkLst>
          <pc:docMk/>
          <pc:sldMk cId="2781695142" sldId="272"/>
        </pc:sldMkLst>
        <pc:picChg chg="del">
          <ac:chgData name="Rocco Fazzalari" userId="9e2549cc7aafc813" providerId="LiveId" clId="{A9AE8154-CC3A-4703-B87C-67509D8487F1}" dt="2023-11-25T14:34:54.087" v="1567" actId="21"/>
          <ac:picMkLst>
            <pc:docMk/>
            <pc:sldMk cId="2781695142" sldId="272"/>
            <ac:picMk id="5" creationId="{65E9B271-6B21-3547-A847-5925016C7560}"/>
          </ac:picMkLst>
        </pc:picChg>
      </pc:sldChg>
      <pc:sldChg chg="addSp delSp modSp new mod ord">
        <pc:chgData name="Rocco Fazzalari" userId="9e2549cc7aafc813" providerId="LiveId" clId="{A9AE8154-CC3A-4703-B87C-67509D8487F1}" dt="2023-12-11T08:26:39.341" v="3950" actId="113"/>
        <pc:sldMkLst>
          <pc:docMk/>
          <pc:sldMk cId="3772638973" sldId="273"/>
        </pc:sldMkLst>
        <pc:spChg chg="del">
          <ac:chgData name="Rocco Fazzalari" userId="9e2549cc7aafc813" providerId="LiveId" clId="{A9AE8154-CC3A-4703-B87C-67509D8487F1}" dt="2023-11-25T14:37:04.986" v="1632" actId="478"/>
          <ac:spMkLst>
            <pc:docMk/>
            <pc:sldMk cId="3772638973" sldId="273"/>
            <ac:spMk id="2" creationId="{62B97FAD-612A-F60B-5AE8-A28F84EF9777}"/>
          </ac:spMkLst>
        </pc:spChg>
        <pc:spChg chg="del">
          <ac:chgData name="Rocco Fazzalari" userId="9e2549cc7aafc813" providerId="LiveId" clId="{A9AE8154-CC3A-4703-B87C-67509D8487F1}" dt="2023-11-25T14:37:13.240" v="1633" actId="478"/>
          <ac:spMkLst>
            <pc:docMk/>
            <pc:sldMk cId="3772638973" sldId="273"/>
            <ac:spMk id="3" creationId="{47C11F05-2100-C4F1-8B93-BC26762599AD}"/>
          </ac:spMkLst>
        </pc:spChg>
        <pc:spChg chg="add mod">
          <ac:chgData name="Rocco Fazzalari" userId="9e2549cc7aafc813" providerId="LiveId" clId="{A9AE8154-CC3A-4703-B87C-67509D8487F1}" dt="2023-12-11T08:26:39.341" v="3950" actId="113"/>
          <ac:spMkLst>
            <pc:docMk/>
            <pc:sldMk cId="3772638973" sldId="273"/>
            <ac:spMk id="4" creationId="{758A8E83-238D-0823-0F07-D99F3AF315E5}"/>
          </ac:spMkLst>
        </pc:spChg>
        <pc:picChg chg="add del mod">
          <ac:chgData name="Rocco Fazzalari" userId="9e2549cc7aafc813" providerId="LiveId" clId="{A9AE8154-CC3A-4703-B87C-67509D8487F1}" dt="2023-11-25T17:16:52.161" v="2993" actId="478"/>
          <ac:picMkLst>
            <pc:docMk/>
            <pc:sldMk cId="3772638973" sldId="273"/>
            <ac:picMk id="2" creationId="{C53587F9-E8A5-D257-1D27-7202DA0120DB}"/>
          </ac:picMkLst>
        </pc:picChg>
        <pc:picChg chg="add mod">
          <ac:chgData name="Rocco Fazzalari" userId="9e2549cc7aafc813" providerId="LiveId" clId="{A9AE8154-CC3A-4703-B87C-67509D8487F1}" dt="2023-11-25T17:29:27.027" v="3201" actId="1076"/>
          <ac:picMkLst>
            <pc:docMk/>
            <pc:sldMk cId="3772638973" sldId="273"/>
            <ac:picMk id="5" creationId="{C8EBF658-9885-60B1-10D1-0457C395E2D4}"/>
          </ac:picMkLst>
        </pc:picChg>
        <pc:picChg chg="add mod">
          <ac:chgData name="Rocco Fazzalari" userId="9e2549cc7aafc813" providerId="LiveId" clId="{A9AE8154-CC3A-4703-B87C-67509D8487F1}" dt="2023-11-25T17:29:23.502" v="3200" actId="1076"/>
          <ac:picMkLst>
            <pc:docMk/>
            <pc:sldMk cId="3772638973" sldId="273"/>
            <ac:picMk id="7" creationId="{99B57078-A88E-7B27-71F0-566CC5B097A5}"/>
          </ac:picMkLst>
        </pc:picChg>
      </pc:sldChg>
      <pc:sldChg chg="addSp delSp modSp new mod ord setBg">
        <pc:chgData name="Rocco Fazzalari" userId="9e2549cc7aafc813" providerId="LiveId" clId="{A9AE8154-CC3A-4703-B87C-67509D8487F1}" dt="2023-11-26T20:18:58.071" v="3742" actId="1076"/>
        <pc:sldMkLst>
          <pc:docMk/>
          <pc:sldMk cId="4177310220" sldId="274"/>
        </pc:sldMkLst>
        <pc:spChg chg="del">
          <ac:chgData name="Rocco Fazzalari" userId="9e2549cc7aafc813" providerId="LiveId" clId="{A9AE8154-CC3A-4703-B87C-67509D8487F1}" dt="2023-11-25T15:28:42.451" v="1865" actId="478"/>
          <ac:spMkLst>
            <pc:docMk/>
            <pc:sldMk cId="4177310220" sldId="274"/>
            <ac:spMk id="2" creationId="{0C4284CC-69FD-4A52-32DE-2C191FE315BC}"/>
          </ac:spMkLst>
        </pc:spChg>
        <pc:spChg chg="del">
          <ac:chgData name="Rocco Fazzalari" userId="9e2549cc7aafc813" providerId="LiveId" clId="{A9AE8154-CC3A-4703-B87C-67509D8487F1}" dt="2023-11-25T15:28:47.099" v="1866" actId="478"/>
          <ac:spMkLst>
            <pc:docMk/>
            <pc:sldMk cId="4177310220" sldId="274"/>
            <ac:spMk id="3" creationId="{BFB87906-A96D-B6C4-050B-0982220E5E6A}"/>
          </ac:spMkLst>
        </pc:spChg>
        <pc:picChg chg="add mod modCrop">
          <ac:chgData name="Rocco Fazzalari" userId="9e2549cc7aafc813" providerId="LiveId" clId="{A9AE8154-CC3A-4703-B87C-67509D8487F1}" dt="2023-11-26T20:18:58.071" v="3742" actId="1076"/>
          <ac:picMkLst>
            <pc:docMk/>
            <pc:sldMk cId="4177310220" sldId="274"/>
            <ac:picMk id="2" creationId="{CACCD9C8-1C23-CD34-5977-858474CB9226}"/>
          </ac:picMkLst>
        </pc:picChg>
        <pc:picChg chg="add mod">
          <ac:chgData name="Rocco Fazzalari" userId="9e2549cc7aafc813" providerId="LiveId" clId="{A9AE8154-CC3A-4703-B87C-67509D8487F1}" dt="2023-11-25T17:34:04.713" v="3220" actId="1076"/>
          <ac:picMkLst>
            <pc:docMk/>
            <pc:sldMk cId="4177310220" sldId="274"/>
            <ac:picMk id="4" creationId="{CAC73FC2-86CD-493E-8855-E16375DA015F}"/>
          </ac:picMkLst>
        </pc:picChg>
        <pc:picChg chg="add mod">
          <ac:chgData name="Rocco Fazzalari" userId="9e2549cc7aafc813" providerId="LiveId" clId="{A9AE8154-CC3A-4703-B87C-67509D8487F1}" dt="2023-11-25T17:44:40.680" v="3369" actId="1076"/>
          <ac:picMkLst>
            <pc:docMk/>
            <pc:sldMk cId="4177310220" sldId="274"/>
            <ac:picMk id="5" creationId="{2178510C-6B6D-EB48-FDDD-2B44759ED741}"/>
          </ac:picMkLst>
        </pc:picChg>
      </pc:sldChg>
      <pc:sldChg chg="addSp delSp modSp new mod ord setBg">
        <pc:chgData name="Rocco Fazzalari" userId="9e2549cc7aafc813" providerId="LiveId" clId="{A9AE8154-CC3A-4703-B87C-67509D8487F1}" dt="2023-11-26T20:33:23.634" v="3947" actId="113"/>
        <pc:sldMkLst>
          <pc:docMk/>
          <pc:sldMk cId="1028217456" sldId="275"/>
        </pc:sldMkLst>
        <pc:spChg chg="add mod">
          <ac:chgData name="Rocco Fazzalari" userId="9e2549cc7aafc813" providerId="LiveId" clId="{A9AE8154-CC3A-4703-B87C-67509D8487F1}" dt="2023-11-25T17:37:11.014" v="3240" actId="1076"/>
          <ac:spMkLst>
            <pc:docMk/>
            <pc:sldMk cId="1028217456" sldId="275"/>
            <ac:spMk id="2" creationId="{5915AA7C-9028-F2FA-00B4-A3D2EA4B12EF}"/>
          </ac:spMkLst>
        </pc:spChg>
        <pc:spChg chg="del">
          <ac:chgData name="Rocco Fazzalari" userId="9e2549cc7aafc813" providerId="LiveId" clId="{A9AE8154-CC3A-4703-B87C-67509D8487F1}" dt="2023-11-25T15:50:00.201" v="1984" actId="478"/>
          <ac:spMkLst>
            <pc:docMk/>
            <pc:sldMk cId="1028217456" sldId="275"/>
            <ac:spMk id="2" creationId="{E77BB088-89D0-3C62-C873-79B650A8F596}"/>
          </ac:spMkLst>
        </pc:spChg>
        <pc:spChg chg="add mod">
          <ac:chgData name="Rocco Fazzalari" userId="9e2549cc7aafc813" providerId="LiveId" clId="{A9AE8154-CC3A-4703-B87C-67509D8487F1}" dt="2023-11-26T20:33:23.634" v="3947" actId="113"/>
          <ac:spMkLst>
            <pc:docMk/>
            <pc:sldMk cId="1028217456" sldId="275"/>
            <ac:spMk id="3" creationId="{4BD7E9E4-4363-1933-8504-DCE24882141B}"/>
          </ac:spMkLst>
        </pc:spChg>
        <pc:spChg chg="del">
          <ac:chgData name="Rocco Fazzalari" userId="9e2549cc7aafc813" providerId="LiveId" clId="{A9AE8154-CC3A-4703-B87C-67509D8487F1}" dt="2023-11-25T15:50:09.671" v="1985" actId="478"/>
          <ac:spMkLst>
            <pc:docMk/>
            <pc:sldMk cId="1028217456" sldId="275"/>
            <ac:spMk id="3" creationId="{7ED5C9FF-C96F-9D8F-8CB2-E6CC0626183A}"/>
          </ac:spMkLst>
        </pc:spChg>
        <pc:spChg chg="add del mod">
          <ac:chgData name="Rocco Fazzalari" userId="9e2549cc7aafc813" providerId="LiveId" clId="{A9AE8154-CC3A-4703-B87C-67509D8487F1}" dt="2023-11-25T15:57:34.123" v="1999" actId="478"/>
          <ac:spMkLst>
            <pc:docMk/>
            <pc:sldMk cId="1028217456" sldId="275"/>
            <ac:spMk id="4" creationId="{461D1A07-DB69-7E06-9795-60F4359BBCC5}"/>
          </ac:spMkLst>
        </pc:spChg>
        <pc:picChg chg="add mod">
          <ac:chgData name="Rocco Fazzalari" userId="9e2549cc7aafc813" providerId="LiveId" clId="{A9AE8154-CC3A-4703-B87C-67509D8487F1}" dt="2023-11-26T20:31:33.610" v="3853" actId="1076"/>
          <ac:picMkLst>
            <pc:docMk/>
            <pc:sldMk cId="1028217456" sldId="275"/>
            <ac:picMk id="6" creationId="{BB3F52A8-AFE4-561A-E6F3-DDF7C11D4855}"/>
          </ac:picMkLst>
        </pc:picChg>
      </pc:sldChg>
      <pc:sldChg chg="addSp delSp modSp new mod">
        <pc:chgData name="Rocco Fazzalari" userId="9e2549cc7aafc813" providerId="LiveId" clId="{A9AE8154-CC3A-4703-B87C-67509D8487F1}" dt="2023-12-11T08:27:33.255" v="3973" actId="20577"/>
        <pc:sldMkLst>
          <pc:docMk/>
          <pc:sldMk cId="1975298057" sldId="276"/>
        </pc:sldMkLst>
        <pc:spChg chg="del">
          <ac:chgData name="Rocco Fazzalari" userId="9e2549cc7aafc813" providerId="LiveId" clId="{A9AE8154-CC3A-4703-B87C-67509D8487F1}" dt="2023-11-25T16:08:26.683" v="2188" actId="478"/>
          <ac:spMkLst>
            <pc:docMk/>
            <pc:sldMk cId="1975298057" sldId="276"/>
            <ac:spMk id="2" creationId="{B9C961FB-FA2A-4F9A-818D-D1CA31A5C0D4}"/>
          </ac:spMkLst>
        </pc:spChg>
        <pc:spChg chg="del mod">
          <ac:chgData name="Rocco Fazzalari" userId="9e2549cc7aafc813" providerId="LiveId" clId="{A9AE8154-CC3A-4703-B87C-67509D8487F1}" dt="2023-11-25T16:08:33.062" v="2190" actId="478"/>
          <ac:spMkLst>
            <pc:docMk/>
            <pc:sldMk cId="1975298057" sldId="276"/>
            <ac:spMk id="3" creationId="{AF1315B7-AD36-9C24-658A-13953AE8BAB2}"/>
          </ac:spMkLst>
        </pc:spChg>
        <pc:spChg chg="add mod">
          <ac:chgData name="Rocco Fazzalari" userId="9e2549cc7aafc813" providerId="LiveId" clId="{A9AE8154-CC3A-4703-B87C-67509D8487F1}" dt="2023-12-11T08:27:33.255" v="3973" actId="20577"/>
          <ac:spMkLst>
            <pc:docMk/>
            <pc:sldMk cId="1975298057" sldId="276"/>
            <ac:spMk id="4" creationId="{6FB03A8E-8991-BEE4-259B-042274A41464}"/>
          </ac:spMkLst>
        </pc:spChg>
        <pc:picChg chg="add mod">
          <ac:chgData name="Rocco Fazzalari" userId="9e2549cc7aafc813" providerId="LiveId" clId="{A9AE8154-CC3A-4703-B87C-67509D8487F1}" dt="2023-11-25T17:10:01.935" v="2970" actId="1076"/>
          <ac:picMkLst>
            <pc:docMk/>
            <pc:sldMk cId="1975298057" sldId="276"/>
            <ac:picMk id="3" creationId="{ADD6FF42-11EF-44D3-9929-246590B8162E}"/>
          </ac:picMkLst>
        </pc:picChg>
      </pc:sldChg>
    </pc:docChg>
  </pc:docChgLst>
  <pc:docChgLst>
    <pc:chgData name="Rocco Fazzalari" userId="9e2549cc7aafc813" providerId="LiveId" clId="{5C31FCF8-CF96-4128-B15D-0A669F36C8B6}"/>
    <pc:docChg chg="custSel addSld delSld modSld sldOrd">
      <pc:chgData name="Rocco Fazzalari" userId="9e2549cc7aafc813" providerId="LiveId" clId="{5C31FCF8-CF96-4128-B15D-0A669F36C8B6}" dt="2023-11-20T21:41:02.936" v="602" actId="14100"/>
      <pc:docMkLst>
        <pc:docMk/>
      </pc:docMkLst>
      <pc:sldChg chg="addSp delSp modSp mod">
        <pc:chgData name="Rocco Fazzalari" userId="9e2549cc7aafc813" providerId="LiveId" clId="{5C31FCF8-CF96-4128-B15D-0A669F36C8B6}" dt="2023-11-20T21:32:40.695" v="535" actId="1076"/>
        <pc:sldMkLst>
          <pc:docMk/>
          <pc:sldMk cId="3690310803" sldId="256"/>
        </pc:sldMkLst>
        <pc:spChg chg="mod">
          <ac:chgData name="Rocco Fazzalari" userId="9e2549cc7aafc813" providerId="LiveId" clId="{5C31FCF8-CF96-4128-B15D-0A669F36C8B6}" dt="2023-11-20T21:32:30.330" v="534" actId="1076"/>
          <ac:spMkLst>
            <pc:docMk/>
            <pc:sldMk cId="3690310803" sldId="256"/>
            <ac:spMk id="6" creationId="{9EDA7F4B-3E3D-D6D8-D329-F6CD59AB9C39}"/>
          </ac:spMkLst>
        </pc:spChg>
        <pc:spChg chg="del mod">
          <ac:chgData name="Rocco Fazzalari" userId="9e2549cc7aafc813" providerId="LiveId" clId="{5C31FCF8-CF96-4128-B15D-0A669F36C8B6}" dt="2023-11-20T21:16:37.665" v="409" actId="478"/>
          <ac:spMkLst>
            <pc:docMk/>
            <pc:sldMk cId="3690310803" sldId="256"/>
            <ac:spMk id="8" creationId="{23044179-3AC2-3919-4CE1-F621BB9EE158}"/>
          </ac:spMkLst>
        </pc:spChg>
        <pc:spChg chg="mod">
          <ac:chgData name="Rocco Fazzalari" userId="9e2549cc7aafc813" providerId="LiveId" clId="{5C31FCF8-CF96-4128-B15D-0A669F36C8B6}" dt="2023-11-20T21:32:40.695" v="535" actId="1076"/>
          <ac:spMkLst>
            <pc:docMk/>
            <pc:sldMk cId="3690310803" sldId="256"/>
            <ac:spMk id="10" creationId="{D7D45705-07D6-6ED6-D383-87DD2AAA2A6F}"/>
          </ac:spMkLst>
        </pc:spChg>
        <pc:picChg chg="add mod">
          <ac:chgData name="Rocco Fazzalari" userId="9e2549cc7aafc813" providerId="LiveId" clId="{5C31FCF8-CF96-4128-B15D-0A669F36C8B6}" dt="2023-11-20T21:31:57.480" v="531" actId="1076"/>
          <ac:picMkLst>
            <pc:docMk/>
            <pc:sldMk cId="3690310803" sldId="256"/>
            <ac:picMk id="2" creationId="{555D3EFC-62A3-15C4-F5C6-0EA772531A56}"/>
          </ac:picMkLst>
        </pc:picChg>
        <pc:picChg chg="add del mod">
          <ac:chgData name="Rocco Fazzalari" userId="9e2549cc7aafc813" providerId="LiveId" clId="{5C31FCF8-CF96-4128-B15D-0A669F36C8B6}" dt="2023-11-20T21:10:48.204" v="347" actId="21"/>
          <ac:picMkLst>
            <pc:docMk/>
            <pc:sldMk cId="3690310803" sldId="256"/>
            <ac:picMk id="3" creationId="{6310FFFF-6524-38D1-402E-BBF3B8707A57}"/>
          </ac:picMkLst>
        </pc:picChg>
      </pc:sldChg>
      <pc:sldChg chg="addSp delSp modSp mod ord">
        <pc:chgData name="Rocco Fazzalari" userId="9e2549cc7aafc813" providerId="LiveId" clId="{5C31FCF8-CF96-4128-B15D-0A669F36C8B6}" dt="2023-11-20T21:08:15.479" v="342"/>
        <pc:sldMkLst>
          <pc:docMk/>
          <pc:sldMk cId="1733264342" sldId="257"/>
        </pc:sldMkLst>
        <pc:spChg chg="del">
          <ac:chgData name="Rocco Fazzalari" userId="9e2549cc7aafc813" providerId="LiveId" clId="{5C31FCF8-CF96-4128-B15D-0A669F36C8B6}" dt="2023-11-20T19:57:18.519" v="0" actId="478"/>
          <ac:spMkLst>
            <pc:docMk/>
            <pc:sldMk cId="1733264342" sldId="257"/>
            <ac:spMk id="2" creationId="{1BE9FAF1-A74C-6A4B-B8F6-2FF1B5F6C73D}"/>
          </ac:spMkLst>
        </pc:spChg>
        <pc:spChg chg="del">
          <ac:chgData name="Rocco Fazzalari" userId="9e2549cc7aafc813" providerId="LiveId" clId="{5C31FCF8-CF96-4128-B15D-0A669F36C8B6}" dt="2023-11-20T19:57:24.981" v="1" actId="478"/>
          <ac:spMkLst>
            <pc:docMk/>
            <pc:sldMk cId="1733264342" sldId="257"/>
            <ac:spMk id="3" creationId="{C1269E40-AA3A-7986-D5BB-4563D5D34A8B}"/>
          </ac:spMkLst>
        </pc:spChg>
        <pc:picChg chg="add mod modCrop">
          <ac:chgData name="Rocco Fazzalari" userId="9e2549cc7aafc813" providerId="LiveId" clId="{5C31FCF8-CF96-4128-B15D-0A669F36C8B6}" dt="2023-11-20T20:20:14.439" v="149" actId="732"/>
          <ac:picMkLst>
            <pc:docMk/>
            <pc:sldMk cId="1733264342" sldId="257"/>
            <ac:picMk id="5" creationId="{415ADBB7-B9B2-321C-E595-F5A4381823AC}"/>
          </ac:picMkLst>
        </pc:picChg>
      </pc:sldChg>
      <pc:sldChg chg="addSp delSp modSp mod">
        <pc:chgData name="Rocco Fazzalari" userId="9e2549cc7aafc813" providerId="LiveId" clId="{5C31FCF8-CF96-4128-B15D-0A669F36C8B6}" dt="2023-11-20T21:41:02.936" v="602" actId="14100"/>
        <pc:sldMkLst>
          <pc:docMk/>
          <pc:sldMk cId="2675747001" sldId="259"/>
        </pc:sldMkLst>
        <pc:spChg chg="add mod">
          <ac:chgData name="Rocco Fazzalari" userId="9e2549cc7aafc813" providerId="LiveId" clId="{5C31FCF8-CF96-4128-B15D-0A669F36C8B6}" dt="2023-11-20T20:26:51.807" v="194" actId="207"/>
          <ac:spMkLst>
            <pc:docMk/>
            <pc:sldMk cId="2675747001" sldId="259"/>
            <ac:spMk id="3" creationId="{6D668170-EA57-EF77-F869-F14E7F17BA5B}"/>
          </ac:spMkLst>
        </pc:spChg>
        <pc:picChg chg="add del mod">
          <ac:chgData name="Rocco Fazzalari" userId="9e2549cc7aafc813" providerId="LiveId" clId="{5C31FCF8-CF96-4128-B15D-0A669F36C8B6}" dt="2023-11-20T20:05:46.240" v="127" actId="478"/>
          <ac:picMkLst>
            <pc:docMk/>
            <pc:sldMk cId="2675747001" sldId="259"/>
            <ac:picMk id="5" creationId="{D32A0DA7-3E3C-0F74-9784-F2C48B450B2E}"/>
          </ac:picMkLst>
        </pc:picChg>
        <pc:picChg chg="add del mod">
          <ac:chgData name="Rocco Fazzalari" userId="9e2549cc7aafc813" providerId="LiveId" clId="{5C31FCF8-CF96-4128-B15D-0A669F36C8B6}" dt="2023-11-20T20:06:20.859" v="129" actId="21"/>
          <ac:picMkLst>
            <pc:docMk/>
            <pc:sldMk cId="2675747001" sldId="259"/>
            <ac:picMk id="7" creationId="{CD89ED4E-719D-5F5C-475E-9DACAD3A7459}"/>
          </ac:picMkLst>
        </pc:picChg>
        <pc:picChg chg="del mod">
          <ac:chgData name="Rocco Fazzalari" userId="9e2549cc7aafc813" providerId="LiveId" clId="{5C31FCF8-CF96-4128-B15D-0A669F36C8B6}" dt="2023-11-20T21:24:12.026" v="465" actId="21"/>
          <ac:picMkLst>
            <pc:docMk/>
            <pc:sldMk cId="2675747001" sldId="259"/>
            <ac:picMk id="11" creationId="{569DFF2A-84FF-0DF6-099A-F7C92521AA6F}"/>
          </ac:picMkLst>
        </pc:picChg>
        <pc:picChg chg="mod">
          <ac:chgData name="Rocco Fazzalari" userId="9e2549cc7aafc813" providerId="LiveId" clId="{5C31FCF8-CF96-4128-B15D-0A669F36C8B6}" dt="2023-11-20T21:41:02.936" v="602" actId="14100"/>
          <ac:picMkLst>
            <pc:docMk/>
            <pc:sldMk cId="2675747001" sldId="259"/>
            <ac:picMk id="13" creationId="{BF4193BB-2002-95E2-78E3-4BECAC48E84D}"/>
          </ac:picMkLst>
        </pc:picChg>
      </pc:sldChg>
      <pc:sldChg chg="addSp delSp modSp del mod">
        <pc:chgData name="Rocco Fazzalari" userId="9e2549cc7aafc813" providerId="LiveId" clId="{5C31FCF8-CF96-4128-B15D-0A669F36C8B6}" dt="2023-11-20T21:04:18.232" v="322" actId="47"/>
        <pc:sldMkLst>
          <pc:docMk/>
          <pc:sldMk cId="3504827339" sldId="260"/>
        </pc:sldMkLst>
        <pc:spChg chg="del">
          <ac:chgData name="Rocco Fazzalari" userId="9e2549cc7aafc813" providerId="LiveId" clId="{5C31FCF8-CF96-4128-B15D-0A669F36C8B6}" dt="2023-11-20T20:06:26.812" v="130" actId="478"/>
          <ac:spMkLst>
            <pc:docMk/>
            <pc:sldMk cId="3504827339" sldId="260"/>
            <ac:spMk id="2" creationId="{95EBA5B1-F7DF-EC0A-B637-EC03B95E7FF9}"/>
          </ac:spMkLst>
        </pc:spChg>
        <pc:spChg chg="del">
          <ac:chgData name="Rocco Fazzalari" userId="9e2549cc7aafc813" providerId="LiveId" clId="{5C31FCF8-CF96-4128-B15D-0A669F36C8B6}" dt="2023-11-20T20:06:37.248" v="131" actId="478"/>
          <ac:spMkLst>
            <pc:docMk/>
            <pc:sldMk cId="3504827339" sldId="260"/>
            <ac:spMk id="3" creationId="{40CA208D-1E00-0BFA-6761-5066CB84953E}"/>
          </ac:spMkLst>
        </pc:spChg>
        <pc:picChg chg="add del mod modCrop">
          <ac:chgData name="Rocco Fazzalari" userId="9e2549cc7aafc813" providerId="LiveId" clId="{5C31FCF8-CF96-4128-B15D-0A669F36C8B6}" dt="2023-11-20T21:01:36.095" v="285" actId="21"/>
          <ac:picMkLst>
            <pc:docMk/>
            <pc:sldMk cId="3504827339" sldId="260"/>
            <ac:picMk id="4" creationId="{2FDBE361-5EA6-B616-D49A-688549E47A25}"/>
          </ac:picMkLst>
        </pc:picChg>
      </pc:sldChg>
      <pc:sldChg chg="addSp delSp modSp mod ord">
        <pc:chgData name="Rocco Fazzalari" userId="9e2549cc7aafc813" providerId="LiveId" clId="{5C31FCF8-CF96-4128-B15D-0A669F36C8B6}" dt="2023-11-20T21:05:26.393" v="334" actId="1076"/>
        <pc:sldMkLst>
          <pc:docMk/>
          <pc:sldMk cId="1061189299" sldId="261"/>
        </pc:sldMkLst>
        <pc:spChg chg="del">
          <ac:chgData name="Rocco Fazzalari" userId="9e2549cc7aafc813" providerId="LiveId" clId="{5C31FCF8-CF96-4128-B15D-0A669F36C8B6}" dt="2023-11-20T20:56:36.153" v="241" actId="478"/>
          <ac:spMkLst>
            <pc:docMk/>
            <pc:sldMk cId="1061189299" sldId="261"/>
            <ac:spMk id="2" creationId="{3DFF3F8F-6CC3-A10D-7EA0-9A44A714F77E}"/>
          </ac:spMkLst>
        </pc:spChg>
        <pc:spChg chg="del">
          <ac:chgData name="Rocco Fazzalari" userId="9e2549cc7aafc813" providerId="LiveId" clId="{5C31FCF8-CF96-4128-B15D-0A669F36C8B6}" dt="2023-11-20T20:56:39.517" v="242" actId="478"/>
          <ac:spMkLst>
            <pc:docMk/>
            <pc:sldMk cId="1061189299" sldId="261"/>
            <ac:spMk id="3" creationId="{D0F10943-ADF0-B827-0342-3D7FFA468457}"/>
          </ac:spMkLst>
        </pc:spChg>
        <pc:picChg chg="add mod">
          <ac:chgData name="Rocco Fazzalari" userId="9e2549cc7aafc813" providerId="LiveId" clId="{5C31FCF8-CF96-4128-B15D-0A669F36C8B6}" dt="2023-11-20T21:05:26.393" v="334" actId="1076"/>
          <ac:picMkLst>
            <pc:docMk/>
            <pc:sldMk cId="1061189299" sldId="261"/>
            <ac:picMk id="5" creationId="{1FBB35F4-D291-93E9-9C70-B8B26D2F8C8F}"/>
          </ac:picMkLst>
        </pc:picChg>
        <pc:picChg chg="add mod">
          <ac:chgData name="Rocco Fazzalari" userId="9e2549cc7aafc813" providerId="LiveId" clId="{5C31FCF8-CF96-4128-B15D-0A669F36C8B6}" dt="2023-11-20T21:05:18.130" v="333" actId="1076"/>
          <ac:picMkLst>
            <pc:docMk/>
            <pc:sldMk cId="1061189299" sldId="261"/>
            <ac:picMk id="6" creationId="{9FA23E82-7784-C7EB-48B9-3F0196F44273}"/>
          </ac:picMkLst>
        </pc:picChg>
      </pc:sldChg>
      <pc:sldChg chg="addSp delSp modSp mod">
        <pc:chgData name="Rocco Fazzalari" userId="9e2549cc7aafc813" providerId="LiveId" clId="{5C31FCF8-CF96-4128-B15D-0A669F36C8B6}" dt="2023-11-20T21:03:52.181" v="317" actId="1037"/>
        <pc:sldMkLst>
          <pc:docMk/>
          <pc:sldMk cId="1475264967" sldId="262"/>
        </pc:sldMkLst>
        <pc:spChg chg="del">
          <ac:chgData name="Rocco Fazzalari" userId="9e2549cc7aafc813" providerId="LiveId" clId="{5C31FCF8-CF96-4128-B15D-0A669F36C8B6}" dt="2023-11-20T21:00:15.178" v="277" actId="478"/>
          <ac:spMkLst>
            <pc:docMk/>
            <pc:sldMk cId="1475264967" sldId="262"/>
            <ac:spMk id="2" creationId="{EF4A041C-8FD0-2524-64A7-A8D5B8D43313}"/>
          </ac:spMkLst>
        </pc:spChg>
        <pc:spChg chg="del">
          <ac:chgData name="Rocco Fazzalari" userId="9e2549cc7aafc813" providerId="LiveId" clId="{5C31FCF8-CF96-4128-B15D-0A669F36C8B6}" dt="2023-11-20T21:00:10.123" v="276"/>
          <ac:spMkLst>
            <pc:docMk/>
            <pc:sldMk cId="1475264967" sldId="262"/>
            <ac:spMk id="3" creationId="{86F3B429-E0DE-1E19-F113-97B01AF4349D}"/>
          </ac:spMkLst>
        </pc:spChg>
        <pc:picChg chg="add mod modCrop">
          <ac:chgData name="Rocco Fazzalari" userId="9e2549cc7aafc813" providerId="LiveId" clId="{5C31FCF8-CF96-4128-B15D-0A669F36C8B6}" dt="2023-11-20T21:03:40.524" v="304" actId="14100"/>
          <ac:picMkLst>
            <pc:docMk/>
            <pc:sldMk cId="1475264967" sldId="262"/>
            <ac:picMk id="5" creationId="{CB6FA704-3871-EE2E-6F9B-A05F28EA9C81}"/>
          </ac:picMkLst>
        </pc:picChg>
        <pc:picChg chg="add mod modCrop">
          <ac:chgData name="Rocco Fazzalari" userId="9e2549cc7aafc813" providerId="LiveId" clId="{5C31FCF8-CF96-4128-B15D-0A669F36C8B6}" dt="2023-11-20T21:03:52.181" v="317" actId="1037"/>
          <ac:picMkLst>
            <pc:docMk/>
            <pc:sldMk cId="1475264967" sldId="262"/>
            <ac:picMk id="6" creationId="{42F32192-8A75-8E09-C79C-BA5A2B6E763A}"/>
          </ac:picMkLst>
        </pc:picChg>
      </pc:sldChg>
      <pc:sldChg chg="addSp delSp modSp mod">
        <pc:chgData name="Rocco Fazzalari" userId="9e2549cc7aafc813" providerId="LiveId" clId="{5C31FCF8-CF96-4128-B15D-0A669F36C8B6}" dt="2023-11-20T21:04:15.681" v="321" actId="1076"/>
        <pc:sldMkLst>
          <pc:docMk/>
          <pc:sldMk cId="2131218698" sldId="267"/>
        </pc:sldMkLst>
        <pc:spChg chg="mod">
          <ac:chgData name="Rocco Fazzalari" userId="9e2549cc7aafc813" providerId="LiveId" clId="{5C31FCF8-CF96-4128-B15D-0A669F36C8B6}" dt="2023-11-20T20:02:40.327" v="120" actId="1076"/>
          <ac:spMkLst>
            <pc:docMk/>
            <pc:sldMk cId="2131218698" sldId="267"/>
            <ac:spMk id="7" creationId="{9D8EC30E-4C96-A255-12AF-A03CF2F7F6FA}"/>
          </ac:spMkLst>
        </pc:spChg>
        <pc:picChg chg="add mod">
          <ac:chgData name="Rocco Fazzalari" userId="9e2549cc7aafc813" providerId="LiveId" clId="{5C31FCF8-CF96-4128-B15D-0A669F36C8B6}" dt="2023-11-20T21:04:08.138" v="319" actId="1076"/>
          <ac:picMkLst>
            <pc:docMk/>
            <pc:sldMk cId="2131218698" sldId="267"/>
            <ac:picMk id="3" creationId="{7A5FAC19-4FE9-2E0A-5DF2-B75A1E97049F}"/>
          </ac:picMkLst>
        </pc:picChg>
        <pc:picChg chg="mod">
          <ac:chgData name="Rocco Fazzalari" userId="9e2549cc7aafc813" providerId="LiveId" clId="{5C31FCF8-CF96-4128-B15D-0A669F36C8B6}" dt="2023-11-20T21:04:15.681" v="321" actId="1076"/>
          <ac:picMkLst>
            <pc:docMk/>
            <pc:sldMk cId="2131218698" sldId="267"/>
            <ac:picMk id="5" creationId="{722CC3C9-0F34-A627-07D4-E98CA4598DB7}"/>
          </ac:picMkLst>
        </pc:picChg>
        <pc:picChg chg="del mod">
          <ac:chgData name="Rocco Fazzalari" userId="9e2549cc7aafc813" providerId="LiveId" clId="{5C31FCF8-CF96-4128-B15D-0A669F36C8B6}" dt="2023-11-20T20:57:32.634" v="247" actId="21"/>
          <ac:picMkLst>
            <pc:docMk/>
            <pc:sldMk cId="2131218698" sldId="267"/>
            <ac:picMk id="6" creationId="{96546689-CA6B-9150-8EA8-388409B40E93}"/>
          </ac:picMkLst>
        </pc:picChg>
      </pc:sldChg>
      <pc:sldChg chg="addSp delSp modSp new del mod ord">
        <pc:chgData name="Rocco Fazzalari" userId="9e2549cc7aafc813" providerId="LiveId" clId="{5C31FCF8-CF96-4128-B15D-0A669F36C8B6}" dt="2023-11-20T21:15:24.264" v="397" actId="2696"/>
        <pc:sldMkLst>
          <pc:docMk/>
          <pc:sldMk cId="1476661385" sldId="268"/>
        </pc:sldMkLst>
        <pc:spChg chg="del">
          <ac:chgData name="Rocco Fazzalari" userId="9e2549cc7aafc813" providerId="LiveId" clId="{5C31FCF8-CF96-4128-B15D-0A669F36C8B6}" dt="2023-11-20T20:04:46.167" v="123" actId="478"/>
          <ac:spMkLst>
            <pc:docMk/>
            <pc:sldMk cId="1476661385" sldId="268"/>
            <ac:spMk id="2" creationId="{A51DAE80-5061-5A43-573B-4D0C372DB6E2}"/>
          </ac:spMkLst>
        </pc:spChg>
        <pc:spChg chg="del">
          <ac:chgData name="Rocco Fazzalari" userId="9e2549cc7aafc813" providerId="LiveId" clId="{5C31FCF8-CF96-4128-B15D-0A669F36C8B6}" dt="2023-11-20T20:04:50.139" v="124" actId="478"/>
          <ac:spMkLst>
            <pc:docMk/>
            <pc:sldMk cId="1476661385" sldId="268"/>
            <ac:spMk id="3" creationId="{EC9CA98A-3590-533D-5BDD-5500F93D816D}"/>
          </ac:spMkLst>
        </pc:spChg>
        <pc:picChg chg="add mod">
          <ac:chgData name="Rocco Fazzalari" userId="9e2549cc7aafc813" providerId="LiveId" clId="{5C31FCF8-CF96-4128-B15D-0A669F36C8B6}" dt="2023-11-20T20:05:10.926" v="125" actId="931"/>
          <ac:picMkLst>
            <pc:docMk/>
            <pc:sldMk cId="1476661385" sldId="268"/>
            <ac:picMk id="5" creationId="{F26F463B-7E8D-1CD7-DEFE-174CB7B9AC84}"/>
          </ac:picMkLst>
        </pc:picChg>
      </pc:sldChg>
      <pc:sldChg chg="addSp delSp modSp add mod">
        <pc:chgData name="Rocco Fazzalari" userId="9e2549cc7aafc813" providerId="LiveId" clId="{5C31FCF8-CF96-4128-B15D-0A669F36C8B6}" dt="2023-11-20T21:39:55.694" v="570" actId="1076"/>
        <pc:sldMkLst>
          <pc:docMk/>
          <pc:sldMk cId="2103386301" sldId="268"/>
        </pc:sldMkLst>
        <pc:picChg chg="add del mod">
          <ac:chgData name="Rocco Fazzalari" userId="9e2549cc7aafc813" providerId="LiveId" clId="{5C31FCF8-CF96-4128-B15D-0A669F36C8B6}" dt="2023-11-20T21:39:06.802" v="565" actId="478"/>
          <ac:picMkLst>
            <pc:docMk/>
            <pc:sldMk cId="2103386301" sldId="268"/>
            <ac:picMk id="3" creationId="{25240806-A654-0779-5BFA-E59DE763AF69}"/>
          </ac:picMkLst>
        </pc:picChg>
        <pc:picChg chg="add mod modCrop">
          <ac:chgData name="Rocco Fazzalari" userId="9e2549cc7aafc813" providerId="LiveId" clId="{5C31FCF8-CF96-4128-B15D-0A669F36C8B6}" dt="2023-11-20T21:39:04.076" v="564" actId="1076"/>
          <ac:picMkLst>
            <pc:docMk/>
            <pc:sldMk cId="2103386301" sldId="268"/>
            <ac:picMk id="4" creationId="{9FB42B12-2784-F92E-C34A-BC07BCFEAAA7}"/>
          </ac:picMkLst>
        </pc:picChg>
        <pc:picChg chg="add del mod">
          <ac:chgData name="Rocco Fazzalari" userId="9e2549cc7aafc813" providerId="LiveId" clId="{5C31FCF8-CF96-4128-B15D-0A669F36C8B6}" dt="2023-11-20T21:35:58.158" v="542" actId="478"/>
          <ac:picMkLst>
            <pc:docMk/>
            <pc:sldMk cId="2103386301" sldId="268"/>
            <ac:picMk id="5" creationId="{0D0E9898-8CA8-7DD0-2B1B-7A9256C35CD1}"/>
          </ac:picMkLst>
        </pc:picChg>
        <pc:picChg chg="del">
          <ac:chgData name="Rocco Fazzalari" userId="9e2549cc7aafc813" providerId="LiveId" clId="{5C31FCF8-CF96-4128-B15D-0A669F36C8B6}" dt="2023-11-20T21:15:51.334" v="400" actId="21"/>
          <ac:picMkLst>
            <pc:docMk/>
            <pc:sldMk cId="2103386301" sldId="268"/>
            <ac:picMk id="5" creationId="{F26F463B-7E8D-1CD7-DEFE-174CB7B9AC84}"/>
          </ac:picMkLst>
        </pc:picChg>
        <pc:picChg chg="add del mod modCrop">
          <ac:chgData name="Rocco Fazzalari" userId="9e2549cc7aafc813" providerId="LiveId" clId="{5C31FCF8-CF96-4128-B15D-0A669F36C8B6}" dt="2023-11-20T21:30:47.983" v="521" actId="478"/>
          <ac:picMkLst>
            <pc:docMk/>
            <pc:sldMk cId="2103386301" sldId="268"/>
            <ac:picMk id="7" creationId="{3D734066-8875-939E-D19A-3BDA30F08372}"/>
          </ac:picMkLst>
        </pc:picChg>
        <pc:picChg chg="add del mod modCrop">
          <ac:chgData name="Rocco Fazzalari" userId="9e2549cc7aafc813" providerId="LiveId" clId="{5C31FCF8-CF96-4128-B15D-0A669F36C8B6}" dt="2023-11-20T21:37:17.797" v="549" actId="478"/>
          <ac:picMkLst>
            <pc:docMk/>
            <pc:sldMk cId="2103386301" sldId="268"/>
            <ac:picMk id="7" creationId="{3F3DD737-D8F4-1176-373E-44A42DD4EAD8}"/>
          </ac:picMkLst>
        </pc:picChg>
        <pc:picChg chg="add mod">
          <ac:chgData name="Rocco Fazzalari" userId="9e2549cc7aafc813" providerId="LiveId" clId="{5C31FCF8-CF96-4128-B15D-0A669F36C8B6}" dt="2023-11-20T21:39:17.909" v="567" actId="1076"/>
          <ac:picMkLst>
            <pc:docMk/>
            <pc:sldMk cId="2103386301" sldId="268"/>
            <ac:picMk id="9" creationId="{3DD39F14-36AD-E94A-39B0-DCEA09948566}"/>
          </ac:picMkLst>
        </pc:picChg>
        <pc:picChg chg="add mod">
          <ac:chgData name="Rocco Fazzalari" userId="9e2549cc7aafc813" providerId="LiveId" clId="{5C31FCF8-CF96-4128-B15D-0A669F36C8B6}" dt="2023-11-20T21:39:55.694" v="570" actId="1076"/>
          <ac:picMkLst>
            <pc:docMk/>
            <pc:sldMk cId="2103386301" sldId="268"/>
            <ac:picMk id="11" creationId="{064B58B5-6434-0751-9358-B73E4C12C761}"/>
          </ac:picMkLst>
        </pc:picChg>
      </pc:sldChg>
      <pc:sldChg chg="del">
        <pc:chgData name="Rocco Fazzalari" userId="9e2549cc7aafc813" providerId="LiveId" clId="{5C31FCF8-CF96-4128-B15D-0A669F36C8B6}" dt="2023-11-20T21:15:36.505" v="398" actId="2696"/>
        <pc:sldMkLst>
          <pc:docMk/>
          <pc:sldMk cId="2524847075" sldId="268"/>
        </pc:sldMkLst>
      </pc:sldChg>
      <pc:sldChg chg="addSp delSp modSp new mod ord">
        <pc:chgData name="Rocco Fazzalari" userId="9e2549cc7aafc813" providerId="LiveId" clId="{5C31FCF8-CF96-4128-B15D-0A669F36C8B6}" dt="2023-11-20T21:22:39.429" v="462" actId="14100"/>
        <pc:sldMkLst>
          <pc:docMk/>
          <pc:sldMk cId="3577297702" sldId="269"/>
        </pc:sldMkLst>
        <pc:spChg chg="del">
          <ac:chgData name="Rocco Fazzalari" userId="9e2549cc7aafc813" providerId="LiveId" clId="{5C31FCF8-CF96-4128-B15D-0A669F36C8B6}" dt="2023-11-20T20:21:47.646" v="153" actId="478"/>
          <ac:spMkLst>
            <pc:docMk/>
            <pc:sldMk cId="3577297702" sldId="269"/>
            <ac:spMk id="2" creationId="{0CF91D6F-446E-22D0-ABA3-BA18F27B34FF}"/>
          </ac:spMkLst>
        </pc:spChg>
        <pc:spChg chg="del">
          <ac:chgData name="Rocco Fazzalari" userId="9e2549cc7aafc813" providerId="LiveId" clId="{5C31FCF8-CF96-4128-B15D-0A669F36C8B6}" dt="2023-11-20T20:21:55.574" v="154" actId="478"/>
          <ac:spMkLst>
            <pc:docMk/>
            <pc:sldMk cId="3577297702" sldId="269"/>
            <ac:spMk id="3" creationId="{97498C29-711B-4CFD-E6F5-F43F6B92A193}"/>
          </ac:spMkLst>
        </pc:spChg>
        <pc:spChg chg="add del mod">
          <ac:chgData name="Rocco Fazzalari" userId="9e2549cc7aafc813" providerId="LiveId" clId="{5C31FCF8-CF96-4128-B15D-0A669F36C8B6}" dt="2023-11-20T20:22:48.031" v="160" actId="478"/>
          <ac:spMkLst>
            <pc:docMk/>
            <pc:sldMk cId="3577297702" sldId="269"/>
            <ac:spMk id="4" creationId="{F1F0D21D-95BF-F9F6-285D-A19E62FCEAD6}"/>
          </ac:spMkLst>
        </pc:spChg>
        <pc:spChg chg="add">
          <ac:chgData name="Rocco Fazzalari" userId="9e2549cc7aafc813" providerId="LiveId" clId="{5C31FCF8-CF96-4128-B15D-0A669F36C8B6}" dt="2023-11-20T20:22:01.981" v="155"/>
          <ac:spMkLst>
            <pc:docMk/>
            <pc:sldMk cId="3577297702" sldId="269"/>
            <ac:spMk id="5" creationId="{0E9903B5-0CF0-69C8-F4CE-9D11855C843F}"/>
          </ac:spMkLst>
        </pc:spChg>
        <pc:spChg chg="add del mod">
          <ac:chgData name="Rocco Fazzalari" userId="9e2549cc7aafc813" providerId="LiveId" clId="{5C31FCF8-CF96-4128-B15D-0A669F36C8B6}" dt="2023-11-20T20:23:15.523" v="164" actId="478"/>
          <ac:spMkLst>
            <pc:docMk/>
            <pc:sldMk cId="3577297702" sldId="269"/>
            <ac:spMk id="6" creationId="{E558FA72-0BC6-2591-120D-596DE68213FD}"/>
          </ac:spMkLst>
        </pc:spChg>
        <pc:spChg chg="add mod">
          <ac:chgData name="Rocco Fazzalari" userId="9e2549cc7aafc813" providerId="LiveId" clId="{5C31FCF8-CF96-4128-B15D-0A669F36C8B6}" dt="2023-11-20T20:22:54.137" v="161"/>
          <ac:spMkLst>
            <pc:docMk/>
            <pc:sldMk cId="3577297702" sldId="269"/>
            <ac:spMk id="7" creationId="{36E797B5-E605-895C-646D-DF425D1CD18A}"/>
          </ac:spMkLst>
        </pc:spChg>
        <pc:picChg chg="add mod modCrop">
          <ac:chgData name="Rocco Fazzalari" userId="9e2549cc7aafc813" providerId="LiveId" clId="{5C31FCF8-CF96-4128-B15D-0A669F36C8B6}" dt="2023-11-20T21:22:39.429" v="462" actId="14100"/>
          <ac:picMkLst>
            <pc:docMk/>
            <pc:sldMk cId="3577297702" sldId="269"/>
            <ac:picMk id="2" creationId="{BC7E6207-C0BC-3F93-50F6-252B40397148}"/>
          </ac:picMkLst>
        </pc:picChg>
        <pc:picChg chg="add mod modCrop">
          <ac:chgData name="Rocco Fazzalari" userId="9e2549cc7aafc813" providerId="LiveId" clId="{5C31FCF8-CF96-4128-B15D-0A669F36C8B6}" dt="2023-11-20T21:21:39.777" v="452" actId="14100"/>
          <ac:picMkLst>
            <pc:docMk/>
            <pc:sldMk cId="3577297702" sldId="269"/>
            <ac:picMk id="9" creationId="{4900F97E-B89D-D7AC-5B28-1FD1D93778EE}"/>
          </ac:picMkLst>
        </pc:picChg>
        <pc:picChg chg="add del mod">
          <ac:chgData name="Rocco Fazzalari" userId="9e2549cc7aafc813" providerId="LiveId" clId="{5C31FCF8-CF96-4128-B15D-0A669F36C8B6}" dt="2023-11-20T20:24:35.418" v="171" actId="478"/>
          <ac:picMkLst>
            <pc:docMk/>
            <pc:sldMk cId="3577297702" sldId="269"/>
            <ac:picMk id="1025" creationId="{5ABEB84B-4CDE-EE1E-66D1-926256CA0E5C}"/>
          </ac:picMkLst>
        </pc:picChg>
        <pc:picChg chg="add del mod">
          <ac:chgData name="Rocco Fazzalari" userId="9e2549cc7aafc813" providerId="LiveId" clId="{5C31FCF8-CF96-4128-B15D-0A669F36C8B6}" dt="2023-11-20T21:22:30.521" v="461" actId="478"/>
          <ac:picMkLst>
            <pc:docMk/>
            <pc:sldMk cId="3577297702" sldId="269"/>
            <ac:picMk id="1028" creationId="{C984C0A0-7E4F-31AE-CA79-57E588819EF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A5335-E7F6-4F87-A348-848FCCCE27C4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0502F-3CD4-4D3E-89F8-5D6103CAF9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04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0502F-3CD4-4D3E-89F8-5D6103CAF9A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79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A76B85-BAEA-62A4-92AA-1D79DB7EF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D9C6B9D-6CAF-BE63-446A-B0E28772F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0DA600-5C94-35B0-F076-6E50F572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0A95-00B1-45DA-9A31-1FBEEFBACDF1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6BF871-B8DD-5C18-E210-DE457E71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000C7F-E150-8DAF-E745-EB8E54F6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4C8B-6CFF-4A60-941A-5BC21CA51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5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44B837-A6C3-B7C7-8529-322BC9BA7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BAC37A-89C0-7D19-F446-DF504582D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965473-4BB8-24B6-FB0E-7AFAB822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0A95-00B1-45DA-9A31-1FBEEFBACDF1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9590C1-97D6-2015-26BB-DE13FA016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6887A1-796D-8698-F4AB-D8EDF322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4C8B-6CFF-4A60-941A-5BC21CA51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01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0EE9795-195D-F0A0-9DCD-38D65BC0B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232B6BB-6B92-EE85-85F1-4BFD2A476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B843BD-1DEF-B8ED-2B31-9643E1A6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0A95-00B1-45DA-9A31-1FBEEFBACDF1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E1B36E-8663-3417-F75A-B795B1B5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B846E1-BDED-831B-549F-B764DBA3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4C8B-6CFF-4A60-941A-5BC21CA51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3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CBD18C-1AEC-F4DC-ACEC-77B8BA7A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AC08B2-E730-D583-ADFB-CD5B33EDC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CBCE1E-DA01-28D0-915A-A152E05C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0A95-00B1-45DA-9A31-1FBEEFBACDF1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888BF4-1F9C-AB6B-D9F5-7B9765A8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CF956B-0AB6-EFCA-93D0-510E0B3C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4C8B-6CFF-4A60-941A-5BC21CA51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06E549-EBAF-352A-8470-467F3041D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0D32EE-32A0-342C-D84F-F0325C197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2A430C-7637-7470-AC6A-D5BA28A1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0A95-00B1-45DA-9A31-1FBEEFBACDF1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810CDC-F46C-1587-1748-94D2AD49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C82423-D032-65FB-431F-CE84F916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4C8B-6CFF-4A60-941A-5BC21CA51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67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1FC28B-66A7-F2C4-94FF-998A8C7D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EE2680-7413-FFA9-1C6F-565E47DC2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3F7C19-64BA-A157-9DE1-A857B940F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2D640B-0ECA-551A-3ECE-1475873C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0A95-00B1-45DA-9A31-1FBEEFBACDF1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51EFAE-75B5-7B22-B2A0-AA479B43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CCD040-F044-070B-B050-33A26A5A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4C8B-6CFF-4A60-941A-5BC21CA51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97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142035-4B3E-A5B8-81DB-BC6B0190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B2C846-87C0-5B93-9CD7-B85BC5E37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348EDF-7644-EC76-9627-A60F88BF2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FA1647-804B-23A9-8D65-AED516D1A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D2EEAC5-46E3-D031-E788-D1E7E5A3C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8908A86-2A42-C78B-3181-A3E25A79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0A95-00B1-45DA-9A31-1FBEEFBACDF1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5311A4-6470-3D95-FD70-17BB0907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516281-E617-DCED-4276-400E8B5B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4C8B-6CFF-4A60-941A-5BC21CA51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0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2FD4DE-C284-DD14-EF79-9BEBDC1F1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BD4D9E-46EA-EAE2-C2F5-9756A57C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0A95-00B1-45DA-9A31-1FBEEFBACDF1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07CBA7-3DFC-AF31-7207-26F65EFE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C4E02B-6011-76CB-2857-E5305A0F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4C8B-6CFF-4A60-941A-5BC21CA51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46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65D1E7-77F7-E679-9504-A973FB745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0A95-00B1-45DA-9A31-1FBEEFBACDF1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DD325D7-E3F1-3E0C-AEFE-8D985AFC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4A9FB8-B5EC-FAA5-E0D4-A2EA3631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4C8B-6CFF-4A60-941A-5BC21CA51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13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26AC60-5D80-FD90-391A-55110A22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5103A7-B941-B560-4A6F-41C70264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FCB274-CE5C-8F0F-F603-AAAE35CBC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42E137-C778-2B24-348E-3B701EA9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0A95-00B1-45DA-9A31-1FBEEFBACDF1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CC2410-11F4-31C6-CC05-C828C378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03854D-70B7-2795-6C01-6ABF0190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4C8B-6CFF-4A60-941A-5BC21CA51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64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9B87C4-9845-999F-A6F4-2FB29C16B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ED11D07-8381-A3B5-2C90-117699E7C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1E25626-92B9-0530-8799-0E1C10D8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1FF8D4-DBFE-ABCC-DF55-6CB4B3B5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0A95-00B1-45DA-9A31-1FBEEFBACDF1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D9A25A-A729-F69C-E1C5-E358CAC9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44F4BE-E918-A7B7-B7D8-DF7813CD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4C8B-6CFF-4A60-941A-5BC21CA51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70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18D0ABD-CC21-3DB0-84A9-F14DCA1B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9A7C22-F06A-7F0D-76D6-CF3B1905A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56D179-155D-8888-EC1C-BBCB20FBD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0A95-00B1-45DA-9A31-1FBEEFBACDF1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79F54A-737B-90E0-CFC0-5413B2CEA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C2A2F-2FD8-B153-43F0-1D336C5AA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4C8B-6CFF-4A60-941A-5BC21CA51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79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 ?><Relationships xmlns="http://schemas.openxmlformats.org/package/2006/relationships"><Relationship Id="rId3" Target="../media/image11.jp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6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1.wdp" Type="http://schemas.microsoft.com/office/2007/relationships/hdphoto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B3F52A8-AFE4-561A-E6F3-DDF7C11D4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6" y="943302"/>
            <a:ext cx="10262688" cy="461821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15AA7C-9028-F2FA-00B4-A3D2EA4B12EF}"/>
              </a:ext>
            </a:extLst>
          </p:cNvPr>
          <p:cNvSpPr txBox="1"/>
          <p:nvPr/>
        </p:nvSpPr>
        <p:spPr>
          <a:xfrm>
            <a:off x="4453411" y="112305"/>
            <a:ext cx="470963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LETTURE AD ARTE </a:t>
            </a:r>
            <a:br>
              <a:rPr lang="it-IT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FESTA DELLA RI- PARTENZA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D7E9E4-4363-1933-8504-DCE24882141B}"/>
              </a:ext>
            </a:extLst>
          </p:cNvPr>
          <p:cNvSpPr txBox="1"/>
          <p:nvPr/>
        </p:nvSpPr>
        <p:spPr>
          <a:xfrm>
            <a:off x="4833257" y="5746178"/>
            <a:ext cx="380129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OTTOBRE 2023</a:t>
            </a:r>
          </a:p>
          <a:p>
            <a:pPr algn="ctr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SAN GIOVANNI BOSCO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1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22CC3C9-0F34-A627-07D4-E98CA4598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112"/>
            <a:ext cx="5995554" cy="449666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8EC30E-4C96-A255-12AF-A03CF2F7F6FA}"/>
              </a:ext>
            </a:extLst>
          </p:cNvPr>
          <p:cNvSpPr txBox="1"/>
          <p:nvPr/>
        </p:nvSpPr>
        <p:spPr>
          <a:xfrm>
            <a:off x="6403525" y="290287"/>
            <a:ext cx="5788475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Il nostro orto: ricerche grafiche di ortaggi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A5FAC19-4FE9-2E0A-5DF2-B75A1E970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48" y="1141112"/>
            <a:ext cx="5995554" cy="449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8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FBB35F4-D291-93E9-9C70-B8B26D2F8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2999"/>
            <a:ext cx="6096000" cy="457200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FA23E82-7784-C7EB-48B9-3F0196F44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965" y="1100687"/>
            <a:ext cx="6096000" cy="45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89915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CDE0D7C7-42AC-3D1B-4BDA-068F3D37E226}"/>
              </a:ext>
            </a:extLst>
          </p:cNvPr>
          <p:cNvSpPr txBox="1"/>
          <p:nvPr/>
        </p:nvSpPr>
        <p:spPr>
          <a:xfrm>
            <a:off x="9123346" y="274320"/>
            <a:ext cx="3068654" cy="430887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b="1" dirty="0" lang="it-IT" sz="2200">
                <a:solidFill>
                  <a:srgbClr val="D6009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 Cucina impertinente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ED179C7-45C3-349A-7E94-8470281DC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679" y="2156464"/>
            <a:ext cx="3449252" cy="450652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EA6095F-9D59-A905-79A5-DF7BF8810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" t="133"/>
          <a:stretch/>
        </p:blipFill>
        <p:spPr>
          <a:xfrm>
            <a:off x="3960620" y="2156464"/>
            <a:ext cx="4509030" cy="450652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1F95373-FE97-69E3-A5E8-62DC1CCD76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"/>
          <a:stretch/>
        </p:blipFill>
        <p:spPr>
          <a:xfrm>
            <a:off x="195482" y="-32620"/>
            <a:ext cx="3449253" cy="66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242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B1A9E64-F235-CB96-BAF6-AEC9495F7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16521"/>
            <a:ext cx="8260842" cy="371737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16D0314-82E2-27AF-C8D0-FFD374E32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" l="14" r="33" t="29"/>
          <a:stretch/>
        </p:blipFill>
        <p:spPr>
          <a:xfrm>
            <a:off x="2374900" y="4673600"/>
            <a:ext cx="4826000" cy="1930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C140B79-2F89-03A1-B6C0-3701E42FDD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" r="27" t="72"/>
          <a:stretch/>
        </p:blipFill>
        <p:spPr>
          <a:xfrm>
            <a:off x="8814876" y="816521"/>
            <a:ext cx="3172847" cy="558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138BFA-E93D-1BD0-275D-9DC2E7B97262}"/>
              </a:ext>
            </a:extLst>
          </p:cNvPr>
          <p:cNvSpPr txBox="1"/>
          <p:nvPr/>
        </p:nvSpPr>
        <p:spPr>
          <a:xfrm>
            <a:off x="8229599" y="174172"/>
            <a:ext cx="3860801" cy="430887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b="1" dirty="0" lang="it-IT" sz="2200">
                <a:latin charset="0" panose="020B0604020202020204" pitchFamily="34" typeface="Arial"/>
                <a:cs charset="0" panose="020B0604020202020204" pitchFamily="34" typeface="Arial"/>
              </a:rPr>
              <a:t>   Segnalibri in forma d’arte</a:t>
            </a:r>
          </a:p>
        </p:txBody>
      </p:sp>
    </p:spTree>
    <p:extLst>
      <p:ext uri="{BB962C8B-B14F-4D97-AF65-F5344CB8AC3E}">
        <p14:creationId xmlns:p14="http://schemas.microsoft.com/office/powerpoint/2010/main" val="157580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B03A8E-8991-BEE4-259B-042274A41464}"/>
              </a:ext>
            </a:extLst>
          </p:cNvPr>
          <p:cNvSpPr txBox="1"/>
          <p:nvPr/>
        </p:nvSpPr>
        <p:spPr>
          <a:xfrm>
            <a:off x="174164" y="663671"/>
            <a:ext cx="118499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Un ringraziamento sentito a tutti/e coloro che hanno creduto  in questo progetto partecipativo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tenacia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determinazione.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Grazie di cuore a cuore a: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L’Associazione culturale Punto a Capo </a:t>
            </a:r>
          </a:p>
          <a:p>
            <a:endParaRPr lang="it-IT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La Biblioteca Spazio Gerra</a:t>
            </a:r>
          </a:p>
          <a:p>
            <a:endParaRPr lang="it-IT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i="1">
                <a:latin typeface="Arial" panose="020B0604020202020204" pitchFamily="34" charset="0"/>
                <a:cs typeface="Arial" panose="020B0604020202020204" pitchFamily="34" charset="0"/>
              </a:rPr>
              <a:t>Commissione Iniziative il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Gruppo di lavoro della San Giovanni Bosco</a:t>
            </a:r>
          </a:p>
          <a:p>
            <a:endParaRPr lang="it-IT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I bambini e le bambine della scuola e le loro famiglie.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DD6FF42-11EF-44D3-9929-246590B81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36" y="3429000"/>
            <a:ext cx="6007100" cy="33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9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8EBF658-9885-60B1-10D1-0457C395E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5" y="0"/>
            <a:ext cx="4391378" cy="329353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9B57078-A88E-7B27-71F0-566CC5B09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5" y="3564466"/>
            <a:ext cx="4391378" cy="329353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8A8E83-238D-0823-0F07-D99F3AF315E5}"/>
              </a:ext>
            </a:extLst>
          </p:cNvPr>
          <p:cNvSpPr txBox="1"/>
          <p:nvPr/>
        </p:nvSpPr>
        <p:spPr>
          <a:xfrm>
            <a:off x="4748389" y="477379"/>
            <a:ext cx="70202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Progettare insieme alcune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occasioni partecipative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come la festa della scuola, è un modo per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pensare e agire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l’educazione attraverso il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“fare e lo stare insieme.”</a:t>
            </a: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Questo avviene partendo dall’ idea che i luoghi hanno un’anima e siano uno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spazio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intrecciare relazioni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onoscersi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crescere insieme. </a:t>
            </a: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Ascoltare una storia nel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birdgarden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esplorare i giochi di luce nella mensa, divertirsi a creare ricette impertinenti e tanto altro ancora, diventano pretesto per agire e sostenere la relazione tra bambini e adulti, in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«luogo familiare e insieme straordinario»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come la propria scuola . 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festa ha rappresentato tutto questo: un momento piacevole in cui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-trovarsi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raccontarsi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uno spirito di reciprocità e fiducia.</a:t>
            </a:r>
          </a:p>
          <a:p>
            <a:pPr algn="just"/>
            <a:r>
              <a:rPr lang="it-I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Letture ad Arte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vuole essere solo l’inizio di un impegno verso una scuola aperta al mondo, alle storie e alle letture profonde.  </a:t>
            </a:r>
          </a:p>
        </p:txBody>
      </p:sp>
    </p:spTree>
    <p:extLst>
      <p:ext uri="{BB962C8B-B14F-4D97-AF65-F5344CB8AC3E}">
        <p14:creationId xmlns:p14="http://schemas.microsoft.com/office/powerpoint/2010/main" val="3772638973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0E9903B5-0CF0-69C8-F4CE-9D11855C8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3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E797B5-E605-895C-646D-DF425D1CD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85850"/>
            <a:ext cx="12192000" cy="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00F97E-B89D-D7AC-5B28-1FD1D93778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 l="25" r="-4387" t="-3506"/>
          <a:stretch/>
        </p:blipFill>
        <p:spPr>
          <a:xfrm>
            <a:off x="8321091" y="3717352"/>
            <a:ext cx="3940629" cy="314064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C7E6207-C0BC-3F93-50F6-252B40397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" r="4" t="-1882"/>
          <a:stretch/>
        </p:blipFill>
        <p:spPr>
          <a:xfrm>
            <a:off x="98158" y="874353"/>
            <a:ext cx="8023912" cy="428484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5395B7-D0A2-D00C-2373-E771679390F9}"/>
              </a:ext>
            </a:extLst>
          </p:cNvPr>
          <p:cNvSpPr txBox="1"/>
          <p:nvPr/>
        </p:nvSpPr>
        <p:spPr>
          <a:xfrm>
            <a:off x="8879892" y="247149"/>
            <a:ext cx="3312108" cy="431944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b="1" dirty="0" lang="it-IT" sz="2200">
                <a:solidFill>
                  <a:srgbClr val="92D05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Una scuola in- attesa…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9E1D9C-8713-E8BF-25C1-65A042C6D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948" y="933450"/>
            <a:ext cx="3803894" cy="28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97702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5DE5A7-5C75-C690-54A7-CB6310ABE18F}"/>
              </a:ext>
            </a:extLst>
          </p:cNvPr>
          <p:cNvSpPr txBox="1"/>
          <p:nvPr/>
        </p:nvSpPr>
        <p:spPr>
          <a:xfrm>
            <a:off x="7836425" y="290041"/>
            <a:ext cx="4355575" cy="430887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b="1" dirty="0" lang="it-IT" sz="2200">
                <a:solidFill>
                  <a:srgbClr val="0099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Il </a:t>
            </a:r>
            <a:r>
              <a:rPr b="1" dirty="0" err="1" lang="it-IT" sz="2200">
                <a:solidFill>
                  <a:srgbClr val="0099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birdgarden</a:t>
            </a:r>
            <a:r>
              <a:rPr b="1" dirty="0" lang="it-IT" sz="2200">
                <a:solidFill>
                  <a:srgbClr val="0099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: accoglie le storie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C7FCBB5B-6F48-2D9A-630B-2CB14F5585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62" t="98"/>
          <a:stretch/>
        </p:blipFill>
        <p:spPr>
          <a:xfrm>
            <a:off x="-285781" y="739796"/>
            <a:ext cx="12477781" cy="69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96239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DD39F14-36AD-E94A-39B0-DCEA0994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359" y="876236"/>
            <a:ext cx="3805641" cy="285423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2FFDD0C-F7E5-CD44-C30B-1078E906DE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87" t="9"/>
          <a:stretch/>
        </p:blipFill>
        <p:spPr>
          <a:xfrm>
            <a:off x="114408" y="876236"/>
            <a:ext cx="8177158" cy="430019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2365F89-CD2F-1527-268E-8472A0D72A84}"/>
              </a:ext>
            </a:extLst>
          </p:cNvPr>
          <p:cNvSpPr txBox="1"/>
          <p:nvPr/>
        </p:nvSpPr>
        <p:spPr>
          <a:xfrm>
            <a:off x="9872805" y="232229"/>
            <a:ext cx="2319195" cy="430887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b="1" dirty="0" lang="it-IT" sz="2200">
                <a:solidFill>
                  <a:srgbClr val="0099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  Avanti tutta…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27CBE21-C57F-5014-20C1-893FAF478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359" y="4000758"/>
            <a:ext cx="3910428" cy="28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86301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15ADBB7-B9B2-321C-E595-F5A438182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" l="34" r="62" t="207"/>
          <a:stretch/>
        </p:blipFill>
        <p:spPr>
          <a:xfrm>
            <a:off x="0" y="1196745"/>
            <a:ext cx="9202057" cy="319747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9935C3-5E55-6833-10BA-91E8A913E690}"/>
              </a:ext>
            </a:extLst>
          </p:cNvPr>
          <p:cNvSpPr txBox="1"/>
          <p:nvPr/>
        </p:nvSpPr>
        <p:spPr>
          <a:xfrm>
            <a:off x="5647510" y="391886"/>
            <a:ext cx="6544490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wrap="square">
            <a:spAutoFit/>
          </a:bodyPr>
          <a:lstStyle/>
          <a:p>
            <a:r>
              <a:rPr b="1" dirty="0" lang="it-IT" sz="2200">
                <a:solidFill>
                  <a:srgbClr val="D6009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    Collaborazioni con la biblioteca di quartiere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1DC2DA-5CFB-75EC-4618-9F71A5E404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6" l="147" r="168" t="12"/>
          <a:stretch/>
        </p:blipFill>
        <p:spPr>
          <a:xfrm>
            <a:off x="9325429" y="1167717"/>
            <a:ext cx="2808515" cy="3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64342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BF4193BB-2002-95E2-78E3-4BECAC48E8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/>
          <a:stretch/>
        </p:blipFill>
        <p:spPr>
          <a:xfrm>
            <a:off x="-148543" y="680484"/>
            <a:ext cx="14197044" cy="76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01423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AC73FC2-86CD-493E-8855-E16375DA0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" l="281" r="233" t="134"/>
          <a:stretch/>
        </p:blipFill>
        <p:spPr>
          <a:xfrm>
            <a:off x="7620000" y="752549"/>
            <a:ext cx="4307311" cy="647212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178510C-6B6D-EB48-FDDD-2B44759ED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89" y="433234"/>
            <a:ext cx="6731197" cy="813415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ACCD9C8-1C23-CD34-5977-858474CB92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9" t="556"/>
          <a:stretch/>
        </p:blipFill>
        <p:spPr>
          <a:xfrm>
            <a:off x="9299167" y="233758"/>
            <a:ext cx="2892833" cy="51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10220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AB86A40-0DF7-81D4-2F49-BE5E9EE6A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5202"/>
            <a:ext cx="6618514" cy="865385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E579AB2-975E-B163-481D-6EAE1B09A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" l="1" r="69" t="99"/>
          <a:stretch/>
        </p:blipFill>
        <p:spPr>
          <a:xfrm>
            <a:off x="7141029" y="2672686"/>
            <a:ext cx="4557486" cy="418531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3101149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266</Words>
  <Application>Microsoft Office PowerPoint</Application>
  <PresentationFormat>Widescreen</PresentationFormat>
  <Paragraphs>30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Rocco Fazzalari</dc:creator>
  <cp:lastModifiedBy>Rocco Fazzalari</cp:lastModifiedBy>
  <cp:revision>3</cp:revision>
  <dcterms:created xsi:type="dcterms:W3CDTF">2023-11-17T18:21:50Z</dcterms:created>
  <dcterms:modified xsi:type="dcterms:W3CDTF">2023-12-11T08:27:47Z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1598780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